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055F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1" d="100"/>
          <a:sy n="101" d="100"/>
        </p:scale>
        <p:origin x="876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32FA2769-B9B2-CFD8-46A3-5D1B654C7F7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48AC1D9D-C062-4826-AF60-9FEDCE51776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9BA705E5-DFD0-C0D9-A46C-3D24B7FA2C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A14F8D-E8BF-463D-8BA4-C85F630632B9}" type="datetimeFigureOut">
              <a:rPr lang="ko-KR" altLang="en-US" smtClean="0"/>
              <a:t>2024-02-05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5B1F6B59-7E97-A432-210F-90D1B7350C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28DD5D80-BB35-CA84-E577-FA1369BDF3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5B47DB-B40E-427A-B570-6EE1D5B002A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147812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AA308BB3-3F75-C77C-CA61-20EE6ACD7F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F8DA67B6-8F6E-EBC9-12F1-71DA845BB3C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0262D0A4-4B09-A881-BBAE-DB4AD38FEC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A14F8D-E8BF-463D-8BA4-C85F630632B9}" type="datetimeFigureOut">
              <a:rPr lang="ko-KR" altLang="en-US" smtClean="0"/>
              <a:t>2024-02-05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94A17173-743B-571D-E498-71B4EAD054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AA1E7CD7-1A33-0CD2-E3FD-C4B3489C32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5B47DB-B40E-427A-B570-6EE1D5B002A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126287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F0249B96-549D-A775-411B-001EF19DA05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EDFDCFD1-9423-65E8-CAFF-1BC72C9D0C8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40218A45-F0FD-8DA4-FA11-7DA8B1A2C5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A14F8D-E8BF-463D-8BA4-C85F630632B9}" type="datetimeFigureOut">
              <a:rPr lang="ko-KR" altLang="en-US" smtClean="0"/>
              <a:t>2024-02-05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93A26867-5FA8-B019-EF1A-A14014C762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BDFE50FA-02CD-8B80-9EFA-44241404E7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5B47DB-B40E-427A-B570-6EE1D5B002A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111416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0F4E2738-D0D1-6683-1759-7DB84D9593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F7EF4C24-256B-A76C-D71A-0BE1589753F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0A0C5A51-C9C8-5DB6-C70A-49B6263741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A14F8D-E8BF-463D-8BA4-C85F630632B9}" type="datetimeFigureOut">
              <a:rPr lang="ko-KR" altLang="en-US" smtClean="0"/>
              <a:t>2024-02-05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B84FAD0E-F480-52DC-BFE9-3958E77E1F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0E78BB6D-85B9-4BEE-8F31-0CA4B352CC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5B47DB-B40E-427A-B570-6EE1D5B002A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282492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E255EBE4-9760-C31A-E333-E2222BB4C9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6F89BAD1-1AB5-357C-8435-A7CAFBD9398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9919D57A-7CD0-B2B9-1479-5A49836EFE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A14F8D-E8BF-463D-8BA4-C85F630632B9}" type="datetimeFigureOut">
              <a:rPr lang="ko-KR" altLang="en-US" smtClean="0"/>
              <a:t>2024-02-05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E0C91516-1705-79DC-E423-9374FF089F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5A0B1866-85F3-B2EB-E6C3-2E0FAB83FA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5B47DB-B40E-427A-B570-6EE1D5B002A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294425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85EDC440-FB6D-F84A-A6D5-612B27D2A0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69ED1031-D0B8-CC98-0A20-B506EE762F3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F7546334-8E7E-F7F9-4599-D0028DEDF7F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E014B31A-4F5C-A3B0-12CA-219143D875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A14F8D-E8BF-463D-8BA4-C85F630632B9}" type="datetimeFigureOut">
              <a:rPr lang="ko-KR" altLang="en-US" smtClean="0"/>
              <a:t>2024-02-05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97F59FE5-2C6D-B989-4917-D7A8094C42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355B0AC5-0394-293E-6649-3F8D9ABA06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5B47DB-B40E-427A-B570-6EE1D5B002A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255090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27537291-9E3A-4E4C-9912-FD84D7A14F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7320A434-930B-655F-F752-475E99B7063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DBC31FEE-3E23-D7C3-B8AE-608EFCE5FD6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806E4451-0170-4B0E-8DCC-4AD2E44C9E6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A2DDED90-2434-1552-7F9C-AB5C6F557C8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682ED532-C7AF-1801-AEB2-4C2B571C52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A14F8D-E8BF-463D-8BA4-C85F630632B9}" type="datetimeFigureOut">
              <a:rPr lang="ko-KR" altLang="en-US" smtClean="0"/>
              <a:t>2024-02-05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6CCA6CC7-4251-FB88-4086-760BEB8008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2422D613-DB01-D60A-F0DA-FB55E76200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5B47DB-B40E-427A-B570-6EE1D5B002A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480047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8A64015B-32E9-B025-F1C0-4B51DEA04D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8EAB5B89-C332-C46C-7EB8-E3B8F15FE9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A14F8D-E8BF-463D-8BA4-C85F630632B9}" type="datetimeFigureOut">
              <a:rPr lang="ko-KR" altLang="en-US" smtClean="0"/>
              <a:t>2024-02-05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86D1D92D-BD9F-E443-79F9-E53FFED34A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CA30F76D-9A30-1637-532A-9B6078142D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5B47DB-B40E-427A-B570-6EE1D5B002A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410081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41E00362-E429-34E1-8E1E-C0F169891B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A14F8D-E8BF-463D-8BA4-C85F630632B9}" type="datetimeFigureOut">
              <a:rPr lang="ko-KR" altLang="en-US" smtClean="0"/>
              <a:t>2024-02-05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19CB0548-3CCB-A713-6162-AEBE17D5B6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D4131DD0-A14D-B3AD-4D24-11D3ECE130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5B47DB-B40E-427A-B570-6EE1D5B002A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900998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6AEEEFB6-9F2A-B7FD-4D52-75B22F0F57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3787ABD4-89F4-9BAE-7500-2CB3D43515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37BF1374-6943-5E3D-5673-8B48452BFA1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2C960ADE-E4D5-B7F6-961D-63D3972D10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A14F8D-E8BF-463D-8BA4-C85F630632B9}" type="datetimeFigureOut">
              <a:rPr lang="ko-KR" altLang="en-US" smtClean="0"/>
              <a:t>2024-02-05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ECB4B449-8E5D-4927-84B5-49E1255FC1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AE2ACD98-096C-F7D7-AA0C-06FC3D9CC0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5B47DB-B40E-427A-B570-6EE1D5B002A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55286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80182466-579B-86EB-6370-0CA1A0A555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B837DECA-7E62-223A-8D59-FA7B1478A2F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B9FE34FB-C352-3FE1-B78A-480088DE037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69B8FB32-A644-B887-2809-711BDC25B9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A14F8D-E8BF-463D-8BA4-C85F630632B9}" type="datetimeFigureOut">
              <a:rPr lang="ko-KR" altLang="en-US" smtClean="0"/>
              <a:t>2024-02-05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7891604B-7F3F-E2E5-A392-9E465D6142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B52A212D-4E08-03BB-0832-21CD114793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5B47DB-B40E-427A-B570-6EE1D5B002A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989293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E88990F5-FF59-C1AB-59D5-40293F1C3D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2ADDA30D-1DFB-D061-7199-729CD483C3C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917CB984-6BD8-FCA5-2467-C6002FEA16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A14F8D-E8BF-463D-8BA4-C85F630632B9}" type="datetimeFigureOut">
              <a:rPr lang="ko-KR" altLang="en-US" smtClean="0"/>
              <a:t>2024-02-05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2231C9D1-A497-581E-2307-6D8F5B212A6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B897B4DD-7CE4-E5DE-50F5-AE0F47A8772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5B47DB-B40E-427A-B570-6EE1D5B002A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578269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그림 6">
            <a:extLst>
              <a:ext uri="{FF2B5EF4-FFF2-40B4-BE49-F238E27FC236}">
                <a16:creationId xmlns:a16="http://schemas.microsoft.com/office/drawing/2014/main" id="{E2D3C999-98D0-8590-3508-5CF5278B931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2689" y="280515"/>
            <a:ext cx="2379492" cy="5320185"/>
          </a:xfrm>
          <a:prstGeom prst="rect">
            <a:avLst/>
          </a:prstGeom>
        </p:spPr>
      </p:pic>
      <p:sp>
        <p:nvSpPr>
          <p:cNvPr id="8" name="직사각형 7">
            <a:extLst>
              <a:ext uri="{FF2B5EF4-FFF2-40B4-BE49-F238E27FC236}">
                <a16:creationId xmlns:a16="http://schemas.microsoft.com/office/drawing/2014/main" id="{9C2AEE2B-4DA9-CA68-D7F3-C4ADDEA1A435}"/>
              </a:ext>
            </a:extLst>
          </p:cNvPr>
          <p:cNvSpPr/>
          <p:nvPr/>
        </p:nvSpPr>
        <p:spPr>
          <a:xfrm>
            <a:off x="697739" y="5302250"/>
            <a:ext cx="1696211" cy="231775"/>
          </a:xfrm>
          <a:prstGeom prst="rect">
            <a:avLst/>
          </a:prstGeom>
          <a:noFill/>
          <a:ln w="1905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7ECA976-0E97-E3D7-24AE-FBD7297FE2A5}"/>
              </a:ext>
            </a:extLst>
          </p:cNvPr>
          <p:cNvSpPr txBox="1"/>
          <p:nvPr/>
        </p:nvSpPr>
        <p:spPr>
          <a:xfrm>
            <a:off x="697739" y="6237803"/>
            <a:ext cx="2144331" cy="24622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r>
              <a:rPr lang="ko-KR" altLang="en-US" sz="1000"/>
              <a:t>현재 판매 중인 상품이 아닙니다</a:t>
            </a:r>
          </a:p>
        </p:txBody>
      </p:sp>
      <p:cxnSp>
        <p:nvCxnSpPr>
          <p:cNvPr id="10" name="직선 화살표 연결선 9">
            <a:extLst>
              <a:ext uri="{FF2B5EF4-FFF2-40B4-BE49-F238E27FC236}">
                <a16:creationId xmlns:a16="http://schemas.microsoft.com/office/drawing/2014/main" id="{FA576024-3FB8-5CDF-7D51-D6B98F829166}"/>
              </a:ext>
            </a:extLst>
          </p:cNvPr>
          <p:cNvCxnSpPr>
            <a:cxnSpLocks/>
          </p:cNvCxnSpPr>
          <p:nvPr/>
        </p:nvCxnSpPr>
        <p:spPr>
          <a:xfrm>
            <a:off x="1634140" y="5525751"/>
            <a:ext cx="0" cy="712052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그림 14">
            <a:extLst>
              <a:ext uri="{FF2B5EF4-FFF2-40B4-BE49-F238E27FC236}">
                <a16:creationId xmlns:a16="http://schemas.microsoft.com/office/drawing/2014/main" id="{EF2EACCC-CD41-95DC-1FF8-481419D205B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62102" y="280515"/>
            <a:ext cx="2586654" cy="5320185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B878C455-D054-E93C-3166-58FCAAB66D86}"/>
              </a:ext>
            </a:extLst>
          </p:cNvPr>
          <p:cNvSpPr txBox="1"/>
          <p:nvPr/>
        </p:nvSpPr>
        <p:spPr>
          <a:xfrm>
            <a:off x="6605377" y="1371242"/>
            <a:ext cx="3176796" cy="246221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ko-KR" altLang="en-US" sz="1000"/>
              <a:t>노출 여부 </a:t>
            </a:r>
            <a:r>
              <a:rPr lang="en-US" altLang="ko-KR" sz="1000"/>
              <a:t>N</a:t>
            </a:r>
            <a:r>
              <a:rPr lang="ko-KR" altLang="en-US" sz="1000"/>
              <a:t>인 상품은 장바구니에 표시하지 않음</a:t>
            </a:r>
          </a:p>
        </p:txBody>
      </p:sp>
      <p:sp>
        <p:nvSpPr>
          <p:cNvPr id="18" name="직사각형 17">
            <a:extLst>
              <a:ext uri="{FF2B5EF4-FFF2-40B4-BE49-F238E27FC236}">
                <a16:creationId xmlns:a16="http://schemas.microsoft.com/office/drawing/2014/main" id="{62CD2F1C-3AF9-1520-6EFD-6331855A61EC}"/>
              </a:ext>
            </a:extLst>
          </p:cNvPr>
          <p:cNvSpPr/>
          <p:nvPr/>
        </p:nvSpPr>
        <p:spPr>
          <a:xfrm>
            <a:off x="3262102" y="1371242"/>
            <a:ext cx="2586654" cy="648058"/>
          </a:xfrm>
          <a:prstGeom prst="rect">
            <a:avLst/>
          </a:prstGeom>
          <a:noFill/>
          <a:ln w="19050"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19" name="직선 화살표 연결선 18">
            <a:extLst>
              <a:ext uri="{FF2B5EF4-FFF2-40B4-BE49-F238E27FC236}">
                <a16:creationId xmlns:a16="http://schemas.microsoft.com/office/drawing/2014/main" id="{336A37A5-DC76-8234-C1D4-237317541439}"/>
              </a:ext>
            </a:extLst>
          </p:cNvPr>
          <p:cNvCxnSpPr>
            <a:cxnSpLocks/>
            <a:endCxn id="16" idx="1"/>
          </p:cNvCxnSpPr>
          <p:nvPr/>
        </p:nvCxnSpPr>
        <p:spPr>
          <a:xfrm flipV="1">
            <a:off x="5848756" y="1494353"/>
            <a:ext cx="756621" cy="168921"/>
          </a:xfrm>
          <a:prstGeom prst="straightConnector1">
            <a:avLst/>
          </a:prstGeom>
          <a:ln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2" name="그림 21">
            <a:extLst>
              <a:ext uri="{FF2B5EF4-FFF2-40B4-BE49-F238E27FC236}">
                <a16:creationId xmlns:a16="http://schemas.microsoft.com/office/drawing/2014/main" id="{27526E12-CBFA-D4EF-9D72-42178A066E8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01901" y="2162575"/>
            <a:ext cx="4111672" cy="2938823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A0B8588E-B982-BDF5-97D2-DAE757DB4A82}"/>
              </a:ext>
            </a:extLst>
          </p:cNvPr>
          <p:cNvSpPr txBox="1"/>
          <p:nvPr/>
        </p:nvSpPr>
        <p:spPr>
          <a:xfrm>
            <a:off x="7971206" y="5354478"/>
            <a:ext cx="3687392" cy="707886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r>
              <a:rPr lang="ko-KR" altLang="en-US" sz="1000">
                <a:effectLst/>
              </a:rPr>
              <a:t>*노출 안 함을 선택할 경우</a:t>
            </a:r>
            <a:r>
              <a:rPr lang="en-US" altLang="ko-KR" sz="1000">
                <a:effectLst/>
              </a:rPr>
              <a:t>, </a:t>
            </a:r>
            <a:r>
              <a:rPr lang="ko-KR" altLang="en-US" sz="1000">
                <a:effectLst/>
              </a:rPr>
              <a:t>스토리오더 매장 목록에 매장이 노출되지 않습니다</a:t>
            </a:r>
            <a:r>
              <a:rPr lang="en-US" altLang="ko-KR" sz="1000">
                <a:effectLst/>
              </a:rPr>
              <a:t>. </a:t>
            </a:r>
          </a:p>
          <a:p>
            <a:r>
              <a:rPr lang="en-US" altLang="ko-KR" sz="1000"/>
              <a:t>**</a:t>
            </a:r>
            <a:r>
              <a:rPr lang="ko-KR" altLang="en-US" sz="1000"/>
              <a:t>장바구니 또는 주문 내역을 통한 </a:t>
            </a:r>
            <a:r>
              <a:rPr lang="ko-KR" altLang="en-US" sz="1000">
                <a:effectLst/>
              </a:rPr>
              <a:t>상품의 주문까지 제한하는 경우에는 반드시 </a:t>
            </a:r>
            <a:r>
              <a:rPr lang="en-US" altLang="ko-KR" sz="1000">
                <a:effectLst/>
              </a:rPr>
              <a:t>'</a:t>
            </a:r>
            <a:r>
              <a:rPr lang="ko-KR" altLang="en-US" sz="1000">
                <a:effectLst/>
              </a:rPr>
              <a:t>매장 주문 불가</a:t>
            </a:r>
            <a:r>
              <a:rPr lang="en-US" altLang="ko-KR" sz="1000">
                <a:effectLst/>
              </a:rPr>
              <a:t>'</a:t>
            </a:r>
            <a:r>
              <a:rPr lang="ko-KR" altLang="en-US" sz="1000">
                <a:effectLst/>
              </a:rPr>
              <a:t>를 체크해주세요</a:t>
            </a:r>
            <a:r>
              <a:rPr lang="en-US" altLang="ko-KR" sz="1000">
                <a:effectLst/>
              </a:rPr>
              <a:t>.</a:t>
            </a:r>
            <a:endParaRPr lang="ko-KR" altLang="en-US" sz="1000"/>
          </a:p>
        </p:txBody>
      </p:sp>
      <p:sp>
        <p:nvSpPr>
          <p:cNvPr id="24" name="직사각형 23">
            <a:extLst>
              <a:ext uri="{FF2B5EF4-FFF2-40B4-BE49-F238E27FC236}">
                <a16:creationId xmlns:a16="http://schemas.microsoft.com/office/drawing/2014/main" id="{735690C0-56ED-D607-B56A-3101109FADD4}"/>
              </a:ext>
            </a:extLst>
          </p:cNvPr>
          <p:cNvSpPr/>
          <p:nvPr/>
        </p:nvSpPr>
        <p:spPr>
          <a:xfrm>
            <a:off x="7971206" y="4877693"/>
            <a:ext cx="1576019" cy="123111"/>
          </a:xfrm>
          <a:prstGeom prst="rect">
            <a:avLst/>
          </a:prstGeom>
          <a:noFill/>
          <a:ln w="1905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25" name="직선 화살표 연결선 24">
            <a:extLst>
              <a:ext uri="{FF2B5EF4-FFF2-40B4-BE49-F238E27FC236}">
                <a16:creationId xmlns:a16="http://schemas.microsoft.com/office/drawing/2014/main" id="{A81458BD-BE05-259D-B3E2-62D264AE57AE}"/>
              </a:ext>
            </a:extLst>
          </p:cNvPr>
          <p:cNvCxnSpPr>
            <a:cxnSpLocks/>
          </p:cNvCxnSpPr>
          <p:nvPr/>
        </p:nvCxnSpPr>
        <p:spPr>
          <a:xfrm>
            <a:off x="8867172" y="5000804"/>
            <a:ext cx="119666" cy="353674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6A864C57-6930-D48F-1B4B-6F4D8B1C0ED7}"/>
              </a:ext>
            </a:extLst>
          </p:cNvPr>
          <p:cNvSpPr txBox="1"/>
          <p:nvPr/>
        </p:nvSpPr>
        <p:spPr>
          <a:xfrm>
            <a:off x="6605376" y="679863"/>
            <a:ext cx="4111671" cy="40011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ko-KR" altLang="en-US" sz="1000"/>
              <a:t>장바구니에서 </a:t>
            </a:r>
            <a:r>
              <a:rPr lang="en-US" altLang="ko-KR" sz="1000"/>
              <a:t>‘</a:t>
            </a:r>
            <a:r>
              <a:rPr lang="ko-KR" altLang="en-US" sz="1000"/>
              <a:t>주문하기</a:t>
            </a:r>
            <a:r>
              <a:rPr lang="en-US" altLang="ko-KR" sz="1000"/>
              <a:t>’</a:t>
            </a:r>
            <a:r>
              <a:rPr lang="ko-KR" altLang="en-US" sz="1000"/>
              <a:t> 버튼을 눌렀을 때</a:t>
            </a:r>
            <a:r>
              <a:rPr lang="en-US" altLang="ko-KR" sz="1000"/>
              <a:t>, </a:t>
            </a:r>
            <a:r>
              <a:rPr lang="ko-KR" altLang="en-US" sz="1000"/>
              <a:t>매장 주문 불가가 </a:t>
            </a:r>
            <a:r>
              <a:rPr lang="en-US" altLang="ko-KR" sz="1000"/>
              <a:t>Y</a:t>
            </a:r>
            <a:r>
              <a:rPr lang="ko-KR" altLang="en-US" sz="1000"/>
              <a:t>라면 </a:t>
            </a:r>
            <a:r>
              <a:rPr lang="en-US" altLang="ko-KR" sz="1000"/>
              <a:t>‘</a:t>
            </a:r>
            <a:r>
              <a:rPr lang="ko-KR" altLang="en-US" sz="1000"/>
              <a:t>현재 주문이 불가한 매장입니다</a:t>
            </a:r>
            <a:r>
              <a:rPr lang="en-US" altLang="ko-KR" sz="1000"/>
              <a:t>.’ </a:t>
            </a:r>
            <a:r>
              <a:rPr lang="ko-KR" altLang="en-US" sz="1000"/>
              <a:t>로 안내</a:t>
            </a:r>
            <a:r>
              <a:rPr lang="en-US" altLang="ko-KR" sz="1000"/>
              <a:t>(</a:t>
            </a:r>
            <a:r>
              <a:rPr lang="ko-KR" altLang="en-US" sz="1000"/>
              <a:t>팝업</a:t>
            </a:r>
            <a:r>
              <a:rPr lang="en-US" altLang="ko-KR" sz="1000"/>
              <a:t>)</a:t>
            </a:r>
            <a:r>
              <a:rPr lang="ko-KR" altLang="en-US" sz="1000"/>
              <a:t> 및 주문 제한  </a:t>
            </a:r>
          </a:p>
        </p:txBody>
      </p:sp>
      <p:sp>
        <p:nvSpPr>
          <p:cNvPr id="28" name="직사각형 27">
            <a:extLst>
              <a:ext uri="{FF2B5EF4-FFF2-40B4-BE49-F238E27FC236}">
                <a16:creationId xmlns:a16="http://schemas.microsoft.com/office/drawing/2014/main" id="{7E6A4FCD-77D7-C924-2515-0801A278BA60}"/>
              </a:ext>
            </a:extLst>
          </p:cNvPr>
          <p:cNvSpPr/>
          <p:nvPr/>
        </p:nvSpPr>
        <p:spPr>
          <a:xfrm>
            <a:off x="3262102" y="5156990"/>
            <a:ext cx="2586654" cy="443710"/>
          </a:xfrm>
          <a:prstGeom prst="rect">
            <a:avLst/>
          </a:prstGeom>
          <a:noFill/>
          <a:ln w="1905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29" name="직선 화살표 연결선 28">
            <a:extLst>
              <a:ext uri="{FF2B5EF4-FFF2-40B4-BE49-F238E27FC236}">
                <a16:creationId xmlns:a16="http://schemas.microsoft.com/office/drawing/2014/main" id="{95BFDDE6-C5FB-8BF0-1F24-E60BCCEBF1C7}"/>
              </a:ext>
            </a:extLst>
          </p:cNvPr>
          <p:cNvCxnSpPr>
            <a:cxnSpLocks/>
            <a:stCxn id="30" idx="3"/>
            <a:endCxn id="27" idx="1"/>
          </p:cNvCxnSpPr>
          <p:nvPr/>
        </p:nvCxnSpPr>
        <p:spPr>
          <a:xfrm flipV="1">
            <a:off x="4533900" y="879918"/>
            <a:ext cx="2071476" cy="96041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직사각형 29">
            <a:extLst>
              <a:ext uri="{FF2B5EF4-FFF2-40B4-BE49-F238E27FC236}">
                <a16:creationId xmlns:a16="http://schemas.microsoft.com/office/drawing/2014/main" id="{6D3E1497-8746-7780-BEB3-4E19E5EA60B1}"/>
              </a:ext>
            </a:extLst>
          </p:cNvPr>
          <p:cNvSpPr/>
          <p:nvPr/>
        </p:nvSpPr>
        <p:spPr>
          <a:xfrm>
            <a:off x="3262102" y="813590"/>
            <a:ext cx="1271798" cy="324737"/>
          </a:xfrm>
          <a:prstGeom prst="rect">
            <a:avLst/>
          </a:prstGeom>
          <a:noFill/>
          <a:ln w="1905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32" name="직선 화살표 연결선 31">
            <a:extLst>
              <a:ext uri="{FF2B5EF4-FFF2-40B4-BE49-F238E27FC236}">
                <a16:creationId xmlns:a16="http://schemas.microsoft.com/office/drawing/2014/main" id="{D27AB822-4AEC-9565-CC4F-FB19603438DA}"/>
              </a:ext>
            </a:extLst>
          </p:cNvPr>
          <p:cNvCxnSpPr>
            <a:cxnSpLocks/>
          </p:cNvCxnSpPr>
          <p:nvPr/>
        </p:nvCxnSpPr>
        <p:spPr>
          <a:xfrm flipV="1">
            <a:off x="4648200" y="813590"/>
            <a:ext cx="1974162" cy="4327855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7623106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271</TotalTime>
  <Words>73</Words>
  <Application>Microsoft Office PowerPoint</Application>
  <PresentationFormat>와이드스크린</PresentationFormat>
  <Paragraphs>5</Paragraphs>
  <Slides>1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2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4" baseType="lpstr">
      <vt:lpstr>맑은 고딕</vt:lpstr>
      <vt:lpstr>Arial</vt:lpstr>
      <vt:lpstr>Office 테마</vt:lpstr>
      <vt:lpstr>PowerPoint 프레젠테이션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최 지수</dc:creator>
  <cp:lastModifiedBy>최 지수</cp:lastModifiedBy>
  <cp:revision>7</cp:revision>
  <dcterms:created xsi:type="dcterms:W3CDTF">2024-01-31T07:44:07Z</dcterms:created>
  <dcterms:modified xsi:type="dcterms:W3CDTF">2024-02-05T10:53:50Z</dcterms:modified>
</cp:coreProperties>
</file>