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1F5526-B9D0-4945-7398-D33452541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26E5C96-F7CE-7702-3184-9B8EEBCAC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3730E9-A73B-A72A-01D1-37C9A19A1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B8E0A5-D516-F743-EAA0-BA4679CCA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F53CCA-BB06-BFB9-2C25-C8BBDDAB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35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0F035A-B8CB-BF35-7453-E6481B4E8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E91280-EC61-F00F-CD89-5A083C786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12D70F-BA90-EE90-76E1-38C0F8D4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695585-005A-6501-E3BC-A3A1BF894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842E22-396A-DFBA-F36B-C99D63AAD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607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38D5260-D2F0-A0BD-7628-2173B4BFD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92AA2BE-944F-F39B-8294-E6F5EAF585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084F7C-C4B9-8E71-8065-2810D6DD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C5C439-B3F2-DC98-9382-525D760E0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2D7AF4-A0C6-C4EC-CFFF-68D191CC4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01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9951E3-6286-2C7B-55A1-89AA956F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C934C3-36A4-3358-3EA5-EA5DB1A50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E3EEB9-AF29-47D6-9439-7A0E3D833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B18EE4F-59B2-5533-3D8E-E995E6F4A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4CFB15-C6BE-4428-15CE-C551209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8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246198-DC84-6FB0-C98D-97AF1749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FA14BC8-DA39-2B57-E1D8-7C1B41EDE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584694-BAA9-118F-9397-251F34B0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AB7114-E398-72B4-6DD0-347FAA523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E01F00-7F72-B242-9601-D365A28A2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29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2A8B9A-A46C-5CBD-E90D-AEDD4E45F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D1236C-A8AA-B600-5231-3C527BD10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3ECF5AA-F532-4FC7-0BEC-C6E6A3160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2BA9055-1911-607A-0833-F9DF2BBE9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B4C9FB4-B459-BEA8-87F4-CB2483C0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BF58CF-15C4-3160-D20A-333FB7622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25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A54225-C49E-763E-AD7D-2A0E42588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E6F6780-55BB-F704-2517-28D2895C3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249E183-5110-8CC9-8454-1B0A85C94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C61185E-34C2-0F70-3BF9-3C48B4420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56B8B5A-8696-782F-7875-E263FAD83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DFAD3B-8B6B-2C1D-0C47-6007FCB8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2076910-7B9F-8212-4391-57D73389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B1206C7-F250-DF2D-F8D2-7AD346AC1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5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41CCA6-6D77-68D7-CCCB-E14A83AC6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75ED302-B123-52C8-63F8-8F5069A3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1C1A87D-D42C-CCAB-51A9-9F860894B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661A04C-9911-2A1D-3A77-54A3B864A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61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4140E8-2457-2778-CDAB-C81A615D3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82D624F-DF74-EA7A-52C1-5532FB1F4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51DCDA9-BD80-E34E-94C0-D88823BC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57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8D2FF-6F67-BE25-A3A1-58594B15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BF4839-E2FC-86A9-DFD7-939731437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A288C11-29ED-EB63-7C98-09EBF1CE9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8A7D61B-504F-9AD6-B995-DD113CE3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3B90943-0309-BF56-1553-5041C8F3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4C01A04-231E-75E8-43E5-0E533A76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C6F6A0-C140-102B-74F3-9D104A17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1156E7C-68B4-B65E-BABA-711D81E39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00BD60-2B6D-4060-E847-CE24D09E3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C6FDD5-2044-A9D6-5468-52CCB0141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8753CE-AC21-A6AB-57F4-074F82436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BDE1B9E-2241-67A3-D988-34DC76EB4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90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8CB0EDB-A3D7-08D6-C2C9-FDF344A3D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C7B652-2D00-7E9B-A78E-D6739AE80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BDDD0D-D9E1-FDC7-433D-3DCE3A92B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20EE52-6834-40EA-919B-0A46D06F5293}" type="datetimeFigureOut">
              <a:rPr lang="ko-KR" altLang="en-US" smtClean="0"/>
              <a:t>2024-03-07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74A1A6-73C8-77E5-96BA-CD0AA4BBA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502DB5-1509-876A-561D-705E8B778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A5A32F-867D-4708-AEEC-4ADFA1841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56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06EC4A-064E-D514-44EC-522ABF18D1C8}"/>
              </a:ext>
            </a:extLst>
          </p:cNvPr>
          <p:cNvSpPr txBox="1"/>
          <p:nvPr/>
        </p:nvSpPr>
        <p:spPr>
          <a:xfrm>
            <a:off x="3486150" y="3036585"/>
            <a:ext cx="52197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/>
              <a:t>포인트 적립 이력</a:t>
            </a:r>
          </a:p>
        </p:txBody>
      </p:sp>
    </p:spTree>
    <p:extLst>
      <p:ext uri="{BB962C8B-B14F-4D97-AF65-F5344CB8AC3E}">
        <p14:creationId xmlns:p14="http://schemas.microsoft.com/office/powerpoint/2010/main" val="76086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2877705-EE72-02EC-13FA-923187A46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973250"/>
            <a:ext cx="8848725" cy="424215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58B2EE4-F12B-EC9A-E7D3-8BB4B2C7A858}"/>
              </a:ext>
            </a:extLst>
          </p:cNvPr>
          <p:cNvSpPr/>
          <p:nvPr/>
        </p:nvSpPr>
        <p:spPr>
          <a:xfrm>
            <a:off x="5353050" y="331470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DCC0C54-E84B-7D82-70F7-69B68A243BE8}"/>
              </a:ext>
            </a:extLst>
          </p:cNvPr>
          <p:cNvCxnSpPr>
            <a:stCxn id="6" idx="0"/>
          </p:cNvCxnSpPr>
          <p:nvPr/>
        </p:nvCxnSpPr>
        <p:spPr>
          <a:xfrm flipV="1">
            <a:off x="5619750" y="193357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3816AD5-7DA2-7D3F-F011-F8072C6526F0}"/>
              </a:ext>
            </a:extLst>
          </p:cNvPr>
          <p:cNvSpPr txBox="1"/>
          <p:nvPr/>
        </p:nvSpPr>
        <p:spPr>
          <a:xfrm>
            <a:off x="8458200" y="1642595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적립</a:t>
            </a:r>
            <a:r>
              <a:rPr lang="en-US" altLang="ko-KR" sz="1000"/>
              <a:t>(</a:t>
            </a:r>
            <a:r>
              <a:rPr lang="ko-KR" altLang="en-US" sz="1000"/>
              <a:t>소멸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7C1F09-DFAD-0502-1BE4-091D5FF1C211}"/>
              </a:ext>
            </a:extLst>
          </p:cNvPr>
          <p:cNvSpPr txBox="1"/>
          <p:nvPr/>
        </p:nvSpPr>
        <p:spPr>
          <a:xfrm>
            <a:off x="590550" y="528170"/>
            <a:ext cx="29813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</a:t>
            </a:r>
          </a:p>
        </p:txBody>
      </p:sp>
    </p:spTree>
    <p:extLst>
      <p:ext uri="{BB962C8B-B14F-4D97-AF65-F5344CB8AC3E}">
        <p14:creationId xmlns:p14="http://schemas.microsoft.com/office/powerpoint/2010/main" val="56118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865BAA9-4708-5914-31D6-829A8EDEC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01" y="838200"/>
            <a:ext cx="8122274" cy="5551244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A1247436-60F5-6ED4-DAE0-7CA37B6CD24C}"/>
              </a:ext>
            </a:extLst>
          </p:cNvPr>
          <p:cNvSpPr/>
          <p:nvPr/>
        </p:nvSpPr>
        <p:spPr>
          <a:xfrm>
            <a:off x="2390775" y="2847975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C52357EE-9202-3E29-B328-3999C51AD802}"/>
              </a:ext>
            </a:extLst>
          </p:cNvPr>
          <p:cNvCxnSpPr>
            <a:stCxn id="9" idx="0"/>
          </p:cNvCxnSpPr>
          <p:nvPr/>
        </p:nvCxnSpPr>
        <p:spPr>
          <a:xfrm flipV="1">
            <a:off x="2657475" y="1466850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E8B0E0E-15B5-53E9-5AFF-35197D00739C}"/>
              </a:ext>
            </a:extLst>
          </p:cNvPr>
          <p:cNvSpPr txBox="1"/>
          <p:nvPr/>
        </p:nvSpPr>
        <p:spPr>
          <a:xfrm>
            <a:off x="5495925" y="1175870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적립</a:t>
            </a:r>
            <a:r>
              <a:rPr lang="en-US" altLang="ko-KR" sz="1000"/>
              <a:t>(</a:t>
            </a:r>
            <a:r>
              <a:rPr lang="ko-KR" altLang="en-US" sz="1000"/>
              <a:t>소멸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D6DD5749-B74C-C94C-B661-41DC812EBFB4}"/>
              </a:ext>
            </a:extLst>
          </p:cNvPr>
          <p:cNvCxnSpPr>
            <a:cxnSpLocks/>
            <a:stCxn id="12" idx="0"/>
            <a:endCxn id="14" idx="1"/>
          </p:cNvCxnSpPr>
          <p:nvPr/>
        </p:nvCxnSpPr>
        <p:spPr>
          <a:xfrm flipV="1">
            <a:off x="4186237" y="2850982"/>
            <a:ext cx="4894898" cy="30502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A51049A-B5F3-6434-C05F-06AE840CA385}"/>
              </a:ext>
            </a:extLst>
          </p:cNvPr>
          <p:cNvSpPr txBox="1"/>
          <p:nvPr/>
        </p:nvSpPr>
        <p:spPr>
          <a:xfrm>
            <a:off x="9081135" y="2343150"/>
            <a:ext cx="2162175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자동 소멸된 포인트일 경우</a:t>
            </a:r>
            <a:endParaRPr lang="en-US" altLang="ko-KR" sz="1000"/>
          </a:p>
          <a:p>
            <a:r>
              <a:rPr lang="en-US" altLang="ko-KR" sz="1000"/>
              <a:t>(</a:t>
            </a:r>
            <a:r>
              <a:rPr lang="ko-KR" altLang="en-US" sz="1000"/>
              <a:t>현재 적립 이력에서 마이너스 포인트인 경우는 소멸 포인트일 때</a:t>
            </a:r>
            <a:r>
              <a:rPr lang="en-US" altLang="ko-KR" sz="1000"/>
              <a:t>)</a:t>
            </a:r>
          </a:p>
          <a:p>
            <a:endParaRPr lang="en-US" altLang="ko-KR" sz="1000" b="1"/>
          </a:p>
          <a:p>
            <a:r>
              <a:rPr lang="ko-KR" altLang="en-US" sz="1000" b="1"/>
              <a:t>소멸 사유   자동 소멸</a:t>
            </a:r>
            <a:r>
              <a:rPr lang="en-US" altLang="ko-KR" sz="1000" b="1"/>
              <a:t>(1</a:t>
            </a:r>
            <a:r>
              <a:rPr lang="ko-KR" altLang="en-US" sz="1000" b="1"/>
              <a:t>년</a:t>
            </a:r>
            <a:r>
              <a:rPr lang="en-US" altLang="ko-KR" sz="1000" b="1"/>
              <a:t>)</a:t>
            </a:r>
          </a:p>
          <a:p>
            <a:r>
              <a:rPr lang="ko-KR" altLang="en-US" sz="1000"/>
              <a:t>추가를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C96B09-0E8C-B359-F26C-0D8A11D5EC2B}"/>
              </a:ext>
            </a:extLst>
          </p:cNvPr>
          <p:cNvSpPr txBox="1"/>
          <p:nvPr/>
        </p:nvSpPr>
        <p:spPr>
          <a:xfrm>
            <a:off x="2390775" y="5901205"/>
            <a:ext cx="81533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/>
              <a:t>소멸 사유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4EC2A4-1D22-EEFB-A309-2CA56174557D}"/>
              </a:ext>
            </a:extLst>
          </p:cNvPr>
          <p:cNvSpPr/>
          <p:nvPr/>
        </p:nvSpPr>
        <p:spPr>
          <a:xfrm>
            <a:off x="2390774" y="5901205"/>
            <a:ext cx="3590925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4605AF-48A2-1779-C4B9-8D1F62239061}"/>
              </a:ext>
            </a:extLst>
          </p:cNvPr>
          <p:cNvSpPr txBox="1"/>
          <p:nvPr/>
        </p:nvSpPr>
        <p:spPr>
          <a:xfrm>
            <a:off x="3206114" y="5906872"/>
            <a:ext cx="3034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자동 소멸</a:t>
            </a:r>
            <a:r>
              <a:rPr lang="en-US" altLang="ko-KR" sz="900"/>
              <a:t>(1</a:t>
            </a:r>
            <a:r>
              <a:rPr lang="ko-KR" altLang="en-US" sz="900"/>
              <a:t>년</a:t>
            </a:r>
            <a:r>
              <a:rPr lang="en-US" altLang="ko-KR" sz="900"/>
              <a:t>)</a:t>
            </a:r>
            <a:endParaRPr lang="ko-KR" alt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6F7B6C-49FA-7308-670B-70687F59D7A1}"/>
              </a:ext>
            </a:extLst>
          </p:cNvPr>
          <p:cNvSpPr txBox="1"/>
          <p:nvPr/>
        </p:nvSpPr>
        <p:spPr>
          <a:xfrm>
            <a:off x="590550" y="528170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</a:p>
        </p:txBody>
      </p:sp>
    </p:spTree>
    <p:extLst>
      <p:ext uri="{BB962C8B-B14F-4D97-AF65-F5344CB8AC3E}">
        <p14:creationId xmlns:p14="http://schemas.microsoft.com/office/powerpoint/2010/main" val="403962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F73DD7EB-8269-4DF5-D482-695560C23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28408"/>
              </p:ext>
            </p:extLst>
          </p:nvPr>
        </p:nvGraphicFramePr>
        <p:xfrm>
          <a:off x="704848" y="559094"/>
          <a:ext cx="10306054" cy="2804224"/>
        </p:xfrm>
        <a:graphic>
          <a:graphicData uri="http://schemas.openxmlformats.org/drawingml/2006/table">
            <a:tbl>
              <a:tblPr/>
              <a:tblGrid>
                <a:gridCol w="1171141">
                  <a:extLst>
                    <a:ext uri="{9D8B030D-6E8A-4147-A177-3AD203B41FA5}">
                      <a16:colId xmlns:a16="http://schemas.microsoft.com/office/drawing/2014/main" val="2164980416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1771668016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2513690685"/>
                    </a:ext>
                  </a:extLst>
                </a:gridCol>
                <a:gridCol w="1171141">
                  <a:extLst>
                    <a:ext uri="{9D8B030D-6E8A-4147-A177-3AD203B41FA5}">
                      <a16:colId xmlns:a16="http://schemas.microsoft.com/office/drawing/2014/main" val="3650812861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1536579681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3937090142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474312093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1919056455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596519604"/>
                    </a:ext>
                  </a:extLst>
                </a:gridCol>
                <a:gridCol w="936915">
                  <a:extLst>
                    <a:ext uri="{9D8B030D-6E8A-4147-A177-3AD203B41FA5}">
                      <a16:colId xmlns:a16="http://schemas.microsoft.com/office/drawing/2014/main" val="2122703794"/>
                    </a:ext>
                  </a:extLst>
                </a:gridCol>
              </a:tblGrid>
              <a:tr h="15171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상태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사용자</a:t>
                      </a:r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ID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사용자명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포인트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일시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출발지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도착지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추가 여부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 사유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 사유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767712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3017372509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최은옥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17:38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대방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안양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자동 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(1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년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863813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3014811678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허연석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09:52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평택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대전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90660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3019380987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최광식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08:46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수원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영등포시장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9070318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3019183088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서명진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08:36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안양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6631711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p2656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박영림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08:22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관악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475680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ngkes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김응삼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08:21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양평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회기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8957248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3021190537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서중화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08:12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수원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대방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859574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lss0624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이상수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08:08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행당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영등포시장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435046"/>
                  </a:ext>
                </a:extLst>
              </a:tr>
              <a:tr h="294723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회원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3016319679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김은정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 08:06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매탄권선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영등포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부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063626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BB8B6195-A72E-E417-BC5A-584EB149F965}"/>
              </a:ext>
            </a:extLst>
          </p:cNvPr>
          <p:cNvSpPr/>
          <p:nvPr/>
        </p:nvSpPr>
        <p:spPr>
          <a:xfrm>
            <a:off x="8191500" y="559094"/>
            <a:ext cx="941390" cy="1648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3CB55C80-C8C9-6A0C-3194-EC0A2DB8316C}"/>
              </a:ext>
            </a:extLst>
          </p:cNvPr>
          <p:cNvCxnSpPr>
            <a:cxnSpLocks/>
          </p:cNvCxnSpPr>
          <p:nvPr/>
        </p:nvCxnSpPr>
        <p:spPr>
          <a:xfrm flipH="1">
            <a:off x="8191500" y="723900"/>
            <a:ext cx="428625" cy="30829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A4773D7-74B4-484E-40B4-C751B41A25C6}"/>
              </a:ext>
            </a:extLst>
          </p:cNvPr>
          <p:cNvSpPr txBox="1"/>
          <p:nvPr/>
        </p:nvSpPr>
        <p:spPr>
          <a:xfrm>
            <a:off x="7162800" y="3830170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관리자 추가 여부</a:t>
            </a:r>
            <a:r>
              <a:rPr lang="en-US" altLang="ko-KR" sz="1000"/>
              <a:t>‘ </a:t>
            </a:r>
            <a:r>
              <a:rPr lang="ko-KR" altLang="en-US" sz="1000"/>
              <a:t>로 수정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1961D099-4D93-A12A-25D6-8D2473ABC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716321"/>
              </p:ext>
            </p:extLst>
          </p:nvPr>
        </p:nvGraphicFramePr>
        <p:xfrm>
          <a:off x="4292598" y="4076391"/>
          <a:ext cx="1770064" cy="1455150"/>
        </p:xfrm>
        <a:graphic>
          <a:graphicData uri="http://schemas.openxmlformats.org/drawingml/2006/table">
            <a:tbl>
              <a:tblPr/>
              <a:tblGrid>
                <a:gridCol w="885032">
                  <a:extLst>
                    <a:ext uri="{9D8B030D-6E8A-4147-A177-3AD203B41FA5}">
                      <a16:colId xmlns:a16="http://schemas.microsoft.com/office/drawing/2014/main" val="3064874656"/>
                    </a:ext>
                  </a:extLst>
                </a:gridCol>
                <a:gridCol w="885032">
                  <a:extLst>
                    <a:ext uri="{9D8B030D-6E8A-4147-A177-3AD203B41FA5}">
                      <a16:colId xmlns:a16="http://schemas.microsoft.com/office/drawing/2014/main" val="2186241012"/>
                    </a:ext>
                  </a:extLst>
                </a:gridCol>
              </a:tblGrid>
              <a:tr h="14202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일자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적립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소멸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시간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82923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17:38:45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82749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yyyy.mm.dd.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hh:mm:ss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52786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948872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631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39334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89477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53000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503590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464448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A5F2E0B7-89A7-A3E4-79BA-40E416901092}"/>
              </a:ext>
            </a:extLst>
          </p:cNvPr>
          <p:cNvSpPr/>
          <p:nvPr/>
        </p:nvSpPr>
        <p:spPr>
          <a:xfrm>
            <a:off x="5405437" y="559094"/>
            <a:ext cx="903288" cy="4315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3763A27-B12F-2654-DB19-7E5A5EE02A4E}"/>
              </a:ext>
            </a:extLst>
          </p:cNvPr>
          <p:cNvCxnSpPr>
            <a:cxnSpLocks/>
          </p:cNvCxnSpPr>
          <p:nvPr/>
        </p:nvCxnSpPr>
        <p:spPr>
          <a:xfrm flipH="1">
            <a:off x="5395912" y="993466"/>
            <a:ext cx="428625" cy="30829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C315D3-9628-F27E-C8EC-09E7B87F272A}"/>
              </a:ext>
            </a:extLst>
          </p:cNvPr>
          <p:cNvSpPr txBox="1"/>
          <p:nvPr/>
        </p:nvSpPr>
        <p:spPr>
          <a:xfrm>
            <a:off x="3729037" y="5741423"/>
            <a:ext cx="304323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적립 일시를</a:t>
            </a:r>
            <a:endParaRPr lang="en-US" altLang="ko-KR" sz="1000"/>
          </a:p>
          <a:p>
            <a:r>
              <a:rPr lang="en-US" altLang="ko-KR" sz="1000"/>
              <a:t>‘</a:t>
            </a:r>
            <a:r>
              <a:rPr lang="ko-KR" altLang="en-US" sz="1000"/>
              <a:t>적립</a:t>
            </a:r>
            <a:r>
              <a:rPr lang="en-US" altLang="ko-KR" sz="1000"/>
              <a:t>(</a:t>
            </a:r>
            <a:r>
              <a:rPr lang="ko-KR" altLang="en-US" sz="1000"/>
              <a:t>소멸</a:t>
            </a:r>
            <a:r>
              <a:rPr lang="en-US" altLang="ko-KR" sz="1000"/>
              <a:t>)</a:t>
            </a:r>
            <a:r>
              <a:rPr lang="ko-KR" altLang="en-US" sz="1000"/>
              <a:t> 일자</a:t>
            </a:r>
            <a:r>
              <a:rPr lang="en-US" altLang="ko-KR" sz="1000"/>
              <a:t>’</a:t>
            </a:r>
            <a:r>
              <a:rPr lang="ko-KR" altLang="en-US" sz="1000"/>
              <a:t>와 </a:t>
            </a:r>
            <a:r>
              <a:rPr lang="en-US" altLang="ko-KR" sz="1000"/>
              <a:t>‘</a:t>
            </a:r>
            <a:r>
              <a:rPr lang="ko-KR" altLang="en-US" sz="1000"/>
              <a:t>적립</a:t>
            </a:r>
            <a:r>
              <a:rPr lang="en-US" altLang="ko-KR" sz="1000"/>
              <a:t>(</a:t>
            </a:r>
            <a:r>
              <a:rPr lang="ko-KR" altLang="en-US" sz="1000"/>
              <a:t>소멸</a:t>
            </a:r>
            <a:r>
              <a:rPr lang="en-US" altLang="ko-KR" sz="1000"/>
              <a:t>)</a:t>
            </a:r>
            <a:r>
              <a:rPr lang="ko-KR" altLang="en-US" sz="1000"/>
              <a:t> 시간</a:t>
            </a:r>
            <a:r>
              <a:rPr lang="en-US" altLang="ko-KR" sz="1000"/>
              <a:t>’</a:t>
            </a:r>
            <a:r>
              <a:rPr lang="ko-KR" altLang="en-US" sz="1000"/>
              <a:t>으로 분리</a:t>
            </a:r>
            <a:endParaRPr lang="en-US" altLang="ko-KR" sz="1000"/>
          </a:p>
          <a:p>
            <a:r>
              <a:rPr lang="ko-KR" altLang="en-US" sz="1000"/>
              <a:t>적립 일자 </a:t>
            </a:r>
            <a:r>
              <a:rPr lang="en-US" altLang="ko-KR" sz="1000"/>
              <a:t>: yyyy.mm.dd.</a:t>
            </a:r>
          </a:p>
          <a:p>
            <a:r>
              <a:rPr lang="ko-KR" altLang="en-US" sz="1000"/>
              <a:t>적립 시간 </a:t>
            </a:r>
            <a:r>
              <a:rPr lang="en-US" altLang="ko-KR" sz="1000"/>
              <a:t>: hh:mm:ss</a:t>
            </a:r>
            <a:endParaRPr lang="ko-KR" altLang="en-US" sz="100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430893E-CB5E-F638-45D4-D71C45EDA450}"/>
              </a:ext>
            </a:extLst>
          </p:cNvPr>
          <p:cNvSpPr/>
          <p:nvPr/>
        </p:nvSpPr>
        <p:spPr>
          <a:xfrm>
            <a:off x="10067924" y="559094"/>
            <a:ext cx="941390" cy="1648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F5B2FA6-4D6B-A1BA-C459-D07A096CD2AD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0829925" y="723900"/>
            <a:ext cx="161925" cy="42212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F04DBB0-9B3B-C16E-3BCC-1D3B1C2BD55D}"/>
              </a:ext>
            </a:extLst>
          </p:cNvPr>
          <p:cNvSpPr txBox="1"/>
          <p:nvPr/>
        </p:nvSpPr>
        <p:spPr>
          <a:xfrm>
            <a:off x="10163175" y="4945111"/>
            <a:ext cx="1657349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소멸 사유란을 추가하고</a:t>
            </a:r>
            <a:r>
              <a:rPr lang="en-US" altLang="ko-KR" sz="1000"/>
              <a:t>, </a:t>
            </a:r>
          </a:p>
          <a:p>
            <a:r>
              <a:rPr lang="ko-KR" altLang="en-US" sz="1000"/>
              <a:t>자동 소멸인 경우 </a:t>
            </a:r>
            <a:endParaRPr lang="en-US" altLang="ko-KR" sz="1000"/>
          </a:p>
          <a:p>
            <a:r>
              <a:rPr lang="en-US" altLang="ko-KR" sz="1000"/>
              <a:t>‘</a:t>
            </a:r>
            <a:r>
              <a:rPr lang="ko-KR" altLang="en-US" sz="1000"/>
              <a:t>자동 소멸</a:t>
            </a:r>
            <a:r>
              <a:rPr lang="en-US" altLang="ko-KR" sz="1000"/>
              <a:t>(1</a:t>
            </a:r>
            <a:r>
              <a:rPr lang="ko-KR" altLang="en-US" sz="1000"/>
              <a:t>년</a:t>
            </a:r>
            <a:r>
              <a:rPr lang="en-US" altLang="ko-KR" sz="1000"/>
              <a:t>)’</a:t>
            </a:r>
            <a:r>
              <a:rPr lang="ko-KR" altLang="en-US" sz="1000"/>
              <a:t> 표시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F63BB2-EAA2-843D-87BC-02FDBA2D6135}"/>
              </a:ext>
            </a:extLst>
          </p:cNvPr>
          <p:cNvSpPr txBox="1"/>
          <p:nvPr/>
        </p:nvSpPr>
        <p:spPr>
          <a:xfrm>
            <a:off x="704849" y="226101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(excel)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적립 이력</a:t>
            </a:r>
          </a:p>
        </p:txBody>
      </p:sp>
    </p:spTree>
    <p:extLst>
      <p:ext uri="{BB962C8B-B14F-4D97-AF65-F5344CB8AC3E}">
        <p14:creationId xmlns:p14="http://schemas.microsoft.com/office/powerpoint/2010/main" val="370500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6BD3AB-7C3F-99A6-1BAE-AB2FBAD1F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915B2A-D5AB-861B-8C32-C3B85A9AC73D}"/>
              </a:ext>
            </a:extLst>
          </p:cNvPr>
          <p:cNvSpPr txBox="1"/>
          <p:nvPr/>
        </p:nvSpPr>
        <p:spPr>
          <a:xfrm>
            <a:off x="3486150" y="3036585"/>
            <a:ext cx="52197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/>
              <a:t>포인트 사용 이력</a:t>
            </a:r>
          </a:p>
        </p:txBody>
      </p:sp>
    </p:spTree>
    <p:extLst>
      <p:ext uri="{BB962C8B-B14F-4D97-AF65-F5344CB8AC3E}">
        <p14:creationId xmlns:p14="http://schemas.microsoft.com/office/powerpoint/2010/main" val="230187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C598097-AD68-D9BE-DE2B-057AF7EA9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1114294"/>
            <a:ext cx="10410810" cy="4980277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1E2C74C-4943-4CD2-6CC1-D61A64953D67}"/>
              </a:ext>
            </a:extLst>
          </p:cNvPr>
          <p:cNvSpPr/>
          <p:nvPr/>
        </p:nvSpPr>
        <p:spPr>
          <a:xfrm>
            <a:off x="6229350" y="360045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0C8C396-B52C-6D4A-D749-ACD8E1C10DA8}"/>
              </a:ext>
            </a:extLst>
          </p:cNvPr>
          <p:cNvCxnSpPr>
            <a:stCxn id="6" idx="0"/>
          </p:cNvCxnSpPr>
          <p:nvPr/>
        </p:nvCxnSpPr>
        <p:spPr>
          <a:xfrm flipV="1">
            <a:off x="6496050" y="221932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374AEA-F011-29FB-538A-B3DBA55E31DB}"/>
              </a:ext>
            </a:extLst>
          </p:cNvPr>
          <p:cNvSpPr txBox="1"/>
          <p:nvPr/>
        </p:nvSpPr>
        <p:spPr>
          <a:xfrm>
            <a:off x="9334500" y="1928345"/>
            <a:ext cx="18192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사용</a:t>
            </a:r>
            <a:r>
              <a:rPr lang="en-US" altLang="ko-KR" sz="1000"/>
              <a:t>(</a:t>
            </a:r>
            <a:r>
              <a:rPr lang="ko-KR" altLang="en-US" sz="1000"/>
              <a:t>취소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2FDA57-CB0F-E821-2908-542B1533E4B7}"/>
              </a:ext>
            </a:extLst>
          </p:cNvPr>
          <p:cNvSpPr txBox="1"/>
          <p:nvPr/>
        </p:nvSpPr>
        <p:spPr>
          <a:xfrm>
            <a:off x="590550" y="528170"/>
            <a:ext cx="29813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</a:t>
            </a:r>
          </a:p>
        </p:txBody>
      </p:sp>
    </p:spTree>
    <p:extLst>
      <p:ext uri="{BB962C8B-B14F-4D97-AF65-F5344CB8AC3E}">
        <p14:creationId xmlns:p14="http://schemas.microsoft.com/office/powerpoint/2010/main" val="1751497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A8D0C0B-28FB-6BC4-E26A-06C6159FB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81" y="1524000"/>
            <a:ext cx="7475469" cy="453955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4F277C3-E5F2-E3F8-FDAB-12E3F0994935}"/>
              </a:ext>
            </a:extLst>
          </p:cNvPr>
          <p:cNvSpPr/>
          <p:nvPr/>
        </p:nvSpPr>
        <p:spPr>
          <a:xfrm>
            <a:off x="1981200" y="3657600"/>
            <a:ext cx="533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B2839139-87C1-26FA-8A87-4E615EC49C6A}"/>
              </a:ext>
            </a:extLst>
          </p:cNvPr>
          <p:cNvCxnSpPr>
            <a:stCxn id="6" idx="0"/>
          </p:cNvCxnSpPr>
          <p:nvPr/>
        </p:nvCxnSpPr>
        <p:spPr>
          <a:xfrm flipV="1">
            <a:off x="2247900" y="2276475"/>
            <a:ext cx="2838450" cy="1381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4EC711F-0E7A-7446-8A6E-73B4AE0B9E33}"/>
              </a:ext>
            </a:extLst>
          </p:cNvPr>
          <p:cNvSpPr txBox="1"/>
          <p:nvPr/>
        </p:nvSpPr>
        <p:spPr>
          <a:xfrm>
            <a:off x="5086350" y="1985495"/>
            <a:ext cx="21621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‘</a:t>
            </a:r>
            <a:r>
              <a:rPr lang="ko-KR" altLang="en-US" sz="1000"/>
              <a:t>사용</a:t>
            </a:r>
            <a:r>
              <a:rPr lang="en-US" altLang="ko-KR" sz="1000"/>
              <a:t>(</a:t>
            </a:r>
            <a:r>
              <a:rPr lang="ko-KR" altLang="en-US" sz="1000"/>
              <a:t>취소</a:t>
            </a:r>
            <a:r>
              <a:rPr lang="en-US" altLang="ko-KR" sz="1000"/>
              <a:t>)</a:t>
            </a:r>
            <a:r>
              <a:rPr lang="ko-KR" altLang="en-US" sz="1000"/>
              <a:t> 일시</a:t>
            </a:r>
            <a:r>
              <a:rPr lang="en-US" altLang="ko-KR" sz="1000"/>
              <a:t>’</a:t>
            </a:r>
            <a:r>
              <a:rPr lang="ko-KR" altLang="en-US" sz="1000"/>
              <a:t>로 수정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B01E5A-9B0A-2FCD-9B5F-DCE80837DE9A}"/>
              </a:ext>
            </a:extLst>
          </p:cNvPr>
          <p:cNvSpPr txBox="1"/>
          <p:nvPr/>
        </p:nvSpPr>
        <p:spPr>
          <a:xfrm>
            <a:off x="392181" y="1172289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(ADMIN)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 </a:t>
            </a:r>
            <a:r>
              <a:rPr lang="en-US" altLang="ko-KR" sz="1000"/>
              <a:t>&gt; </a:t>
            </a:r>
            <a:r>
              <a:rPr lang="ko-KR" altLang="en-US" sz="1000"/>
              <a:t>상세</a:t>
            </a:r>
          </a:p>
        </p:txBody>
      </p:sp>
    </p:spTree>
    <p:extLst>
      <p:ext uri="{BB962C8B-B14F-4D97-AF65-F5344CB8AC3E}">
        <p14:creationId xmlns:p14="http://schemas.microsoft.com/office/powerpoint/2010/main" val="295537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8672D2D7-A9A1-713E-2911-4827D1D93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433057"/>
              </p:ext>
            </p:extLst>
          </p:nvPr>
        </p:nvGraphicFramePr>
        <p:xfrm>
          <a:off x="581024" y="1175449"/>
          <a:ext cx="10515601" cy="751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0532">
                  <a:extLst>
                    <a:ext uri="{9D8B030D-6E8A-4147-A177-3AD203B41FA5}">
                      <a16:colId xmlns:a16="http://schemas.microsoft.com/office/drawing/2014/main" val="1451490594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2169722185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1802831637"/>
                    </a:ext>
                  </a:extLst>
                </a:gridCol>
                <a:gridCol w="1545979">
                  <a:extLst>
                    <a:ext uri="{9D8B030D-6E8A-4147-A177-3AD203B41FA5}">
                      <a16:colId xmlns:a16="http://schemas.microsoft.com/office/drawing/2014/main" val="1658576068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1532702392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594488808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1117202185"/>
                    </a:ext>
                  </a:extLst>
                </a:gridCol>
                <a:gridCol w="1236783">
                  <a:extLst>
                    <a:ext uri="{9D8B030D-6E8A-4147-A177-3AD203B41FA5}">
                      <a16:colId xmlns:a16="http://schemas.microsoft.com/office/drawing/2014/main" val="2543530189"/>
                    </a:ext>
                  </a:extLst>
                </a:gridCol>
              </a:tblGrid>
              <a:tr h="15030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상태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사용자</a:t>
                      </a:r>
                      <a:r>
                        <a:rPr lang="en-US" sz="900" u="none" strike="noStrike">
                          <a:effectLst/>
                        </a:rPr>
                        <a:t>ID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사용자명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</a:t>
                      </a:r>
                      <a:r>
                        <a:rPr lang="en-US" altLang="ko-KR" sz="900" u="none" strike="noStrike">
                          <a:effectLst/>
                        </a:rPr>
                        <a:t>/</a:t>
                      </a:r>
                      <a:r>
                        <a:rPr lang="ko-KR" altLang="en-US" sz="900" u="none" strike="noStrike">
                          <a:effectLst/>
                        </a:rPr>
                        <a:t>취소 포인트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 일시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매장 유형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카테고리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u="none" strike="noStrike">
                          <a:effectLst/>
                        </a:rPr>
                        <a:t>사용처명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b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460938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pjk2008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박준규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14:48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트리핀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933569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pjk2008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박준규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14:41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트리핀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853663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2983872276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최지수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-3400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14:17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카페 스토리웨이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928688"/>
                  </a:ext>
                </a:extLst>
              </a:tr>
              <a:tr h="150307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회원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2983872276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최지수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3400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2024.03.07 14:17</a:t>
                      </a:r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스토리오더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식품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카페 스토리웨이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2" marR="8842" marT="8842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32093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A5FA75-17F7-6444-5E0E-0C2B933635B4}"/>
              </a:ext>
            </a:extLst>
          </p:cNvPr>
          <p:cNvSpPr txBox="1"/>
          <p:nvPr/>
        </p:nvSpPr>
        <p:spPr>
          <a:xfrm>
            <a:off x="581024" y="740451"/>
            <a:ext cx="3514725" cy="2462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(excel) </a:t>
            </a:r>
            <a:r>
              <a:rPr lang="ko-KR" altLang="en-US" sz="1000"/>
              <a:t>포인트</a:t>
            </a:r>
            <a:r>
              <a:rPr lang="en-US" altLang="ko-KR" sz="1000"/>
              <a:t>/</a:t>
            </a:r>
            <a:r>
              <a:rPr lang="ko-KR" altLang="en-US" sz="1000"/>
              <a:t>구매 관리 </a:t>
            </a:r>
            <a:r>
              <a:rPr lang="en-US" altLang="ko-KR" sz="1000"/>
              <a:t>&gt; </a:t>
            </a:r>
            <a:r>
              <a:rPr lang="ko-KR" altLang="en-US" sz="1000"/>
              <a:t>포인트 사용 이력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8D13A33-6253-70AE-4841-6D20EE81CB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628135"/>
              </p:ext>
            </p:extLst>
          </p:nvPr>
        </p:nvGraphicFramePr>
        <p:xfrm>
          <a:off x="4495005" y="3151283"/>
          <a:ext cx="1770064" cy="1455150"/>
        </p:xfrm>
        <a:graphic>
          <a:graphicData uri="http://schemas.openxmlformats.org/drawingml/2006/table">
            <a:tbl>
              <a:tblPr/>
              <a:tblGrid>
                <a:gridCol w="885032">
                  <a:extLst>
                    <a:ext uri="{9D8B030D-6E8A-4147-A177-3AD203B41FA5}">
                      <a16:colId xmlns:a16="http://schemas.microsoft.com/office/drawing/2014/main" val="3064874656"/>
                    </a:ext>
                  </a:extLst>
                </a:gridCol>
                <a:gridCol w="885032">
                  <a:extLst>
                    <a:ext uri="{9D8B030D-6E8A-4147-A177-3AD203B41FA5}">
                      <a16:colId xmlns:a16="http://schemas.microsoft.com/office/drawing/2014/main" val="2186241012"/>
                    </a:ext>
                  </a:extLst>
                </a:gridCol>
              </a:tblGrid>
              <a:tr h="14202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취소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일자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사용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취소</a:t>
                      </a:r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i="0" u="none" strike="noStrike">
                          <a:effectLst/>
                          <a:latin typeface="Arial" panose="020B0604020202020204" pitchFamily="34" charset="0"/>
                        </a:rPr>
                        <a:t> 시간</a:t>
                      </a:r>
                    </a:p>
                  </a:txBody>
                  <a:tcPr marL="8355" marR="8355" marT="8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82923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2024.03.07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17:38:45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82749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yyyy.mm.dd.</a:t>
                      </a: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effectLst/>
                          <a:latin typeface="Arial" panose="020B0604020202020204" pitchFamily="34" charset="0"/>
                        </a:rPr>
                        <a:t>hh:mm:ss</a:t>
                      </a:r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52786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5948872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631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393341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89477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530004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503590"/>
                  </a:ext>
                </a:extLst>
              </a:tr>
              <a:tr h="142027"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55" marR="8355" marT="8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464448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92230F7F-238C-76F5-32FA-1104B41715A7}"/>
              </a:ext>
            </a:extLst>
          </p:cNvPr>
          <p:cNvSpPr/>
          <p:nvPr/>
        </p:nvSpPr>
        <p:spPr>
          <a:xfrm>
            <a:off x="6143625" y="1175448"/>
            <a:ext cx="1238250" cy="4628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8B987F8-980E-E09E-E9BF-A92E20194B4E}"/>
              </a:ext>
            </a:extLst>
          </p:cNvPr>
          <p:cNvCxnSpPr>
            <a:cxnSpLocks/>
          </p:cNvCxnSpPr>
          <p:nvPr/>
        </p:nvCxnSpPr>
        <p:spPr>
          <a:xfrm flipH="1">
            <a:off x="6000750" y="1638299"/>
            <a:ext cx="581025" cy="15129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A8DF397-8B0B-47E7-418D-55F4D4E84EE9}"/>
              </a:ext>
            </a:extLst>
          </p:cNvPr>
          <p:cNvSpPr txBox="1"/>
          <p:nvPr/>
        </p:nvSpPr>
        <p:spPr>
          <a:xfrm>
            <a:off x="4479131" y="4767103"/>
            <a:ext cx="3043238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사용 일시를</a:t>
            </a:r>
            <a:endParaRPr lang="en-US" altLang="ko-KR" sz="1000"/>
          </a:p>
          <a:p>
            <a:r>
              <a:rPr lang="en-US" altLang="ko-KR" sz="1000"/>
              <a:t>‘</a:t>
            </a:r>
            <a:r>
              <a:rPr lang="ko-KR" altLang="en-US" sz="1000"/>
              <a:t>사용</a:t>
            </a:r>
            <a:r>
              <a:rPr lang="en-US" altLang="ko-KR" sz="1000"/>
              <a:t>(</a:t>
            </a:r>
            <a:r>
              <a:rPr lang="ko-KR" altLang="en-US" sz="1000"/>
              <a:t>취소</a:t>
            </a:r>
            <a:r>
              <a:rPr lang="en-US" altLang="ko-KR" sz="1000"/>
              <a:t>)</a:t>
            </a:r>
            <a:r>
              <a:rPr lang="ko-KR" altLang="en-US" sz="1000"/>
              <a:t> 일자</a:t>
            </a:r>
            <a:r>
              <a:rPr lang="en-US" altLang="ko-KR" sz="1000"/>
              <a:t>’</a:t>
            </a:r>
            <a:r>
              <a:rPr lang="ko-KR" altLang="en-US" sz="1000"/>
              <a:t>와 </a:t>
            </a:r>
            <a:r>
              <a:rPr lang="en-US" altLang="ko-KR" sz="1000"/>
              <a:t>‘</a:t>
            </a:r>
            <a:r>
              <a:rPr lang="ko-KR" altLang="en-US" sz="1000"/>
              <a:t>사용</a:t>
            </a:r>
            <a:r>
              <a:rPr lang="en-US" altLang="ko-KR" sz="1000"/>
              <a:t>(</a:t>
            </a:r>
            <a:r>
              <a:rPr lang="ko-KR" altLang="en-US" sz="1000"/>
              <a:t>취소</a:t>
            </a:r>
            <a:r>
              <a:rPr lang="en-US" altLang="ko-KR" sz="1000"/>
              <a:t>)</a:t>
            </a:r>
            <a:r>
              <a:rPr lang="ko-KR" altLang="en-US" sz="1000"/>
              <a:t> 시간</a:t>
            </a:r>
            <a:r>
              <a:rPr lang="en-US" altLang="ko-KR" sz="1000"/>
              <a:t>’</a:t>
            </a:r>
            <a:r>
              <a:rPr lang="ko-KR" altLang="en-US" sz="1000"/>
              <a:t>으로 분리</a:t>
            </a:r>
            <a:endParaRPr lang="en-US" altLang="ko-KR" sz="1000"/>
          </a:p>
          <a:p>
            <a:r>
              <a:rPr lang="ko-KR" altLang="en-US" sz="1000"/>
              <a:t>적립 일자 </a:t>
            </a:r>
            <a:r>
              <a:rPr lang="en-US" altLang="ko-KR" sz="1000"/>
              <a:t>: yyyy.mm.dd.</a:t>
            </a:r>
          </a:p>
          <a:p>
            <a:r>
              <a:rPr lang="ko-KR" altLang="en-US" sz="1000"/>
              <a:t>적립 시간 </a:t>
            </a:r>
            <a:r>
              <a:rPr lang="en-US" altLang="ko-KR" sz="1000"/>
              <a:t>: hh:mm:ss</a:t>
            </a:r>
            <a:endParaRPr lang="ko-KR" altLang="en-US" sz="1000"/>
          </a:p>
        </p:txBody>
      </p:sp>
    </p:spTree>
    <p:extLst>
      <p:ext uri="{BB962C8B-B14F-4D97-AF65-F5344CB8AC3E}">
        <p14:creationId xmlns:p14="http://schemas.microsoft.com/office/powerpoint/2010/main" val="398513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442</Words>
  <Application>Microsoft Office PowerPoint</Application>
  <PresentationFormat>와이드스크린</PresentationFormat>
  <Paragraphs>166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2024-03-07T08:34:18Z</dcterms:created>
  <dcterms:modified xsi:type="dcterms:W3CDTF">2024-03-07T08:58:58Z</dcterms:modified>
</cp:coreProperties>
</file>