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6242" autoAdjust="0"/>
  </p:normalViewPr>
  <p:slideViewPr>
    <p:cSldViewPr snapToGrid="0">
      <p:cViewPr varScale="1">
        <p:scale>
          <a:sx n="107" d="100"/>
          <a:sy n="107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2CF08-FC55-4515-8D04-6B0C10767F5E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7FADE-6B64-4643-BB07-99BFB35041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1321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B7FADE-6B64-4643-BB07-99BFB350417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3603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15DF08-1E2C-B346-6BD3-EB7A7A2AB7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3911EF9-05BC-C277-C57E-AB271E7B0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431FAB-1080-F493-4A58-4A76B6AC1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3E99D9-B0AB-E5EC-861F-90C8E84F1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880B55-E119-CBAF-E83A-074BE00BF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661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7662CF-C1D2-3A2C-6956-29048921E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3C3344-B234-B696-DE0B-93E9A25403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07EAF4-7BDA-4A03-6075-20B775180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C8AA1A0-48BE-FC04-E255-1B822311B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CAA72A-347A-DEC8-F5F1-9C38811E0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057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D53B2BD-C4A3-6BDD-25D0-1B3133142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C691230-DDBE-5DF9-1AA2-D8842EB0B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2C8155-8987-7ECA-9075-B3F5E2EB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554D0BB-200B-7CD2-502C-357EEAC29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FC0E36-E8BD-019E-7135-9FB1F6D4D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31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82FF14-8728-B307-FA08-2256415AE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7142E6-310A-BE5C-DCF1-04F1D561A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7B24C4-0799-5E96-4F2D-A93456A1E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F23C5AC-0997-F4F8-8CE6-60F72C30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4D345F-F581-FB7C-9B87-4D879B4E8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627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87835E-9A47-22C7-74A2-5B27EB755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FCC696F-F74D-DF27-7CC7-80816FF92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033BCE-2FDC-E18B-12CF-2BCAD5948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BE92EAD-CB57-69B2-9628-E7D2368E9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A79A05-A9B4-AC1E-7199-23597CBA7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436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D7F949-D127-BE14-A290-1FBF351C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A25D421-CBFD-BE32-76EB-73E035B3A8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31742E0-4A9B-DEAB-1AE1-3FB0BD84F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212F2FC-CB84-6E41-0B83-8D9882BA4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24D1532-366B-5BD9-1823-34B4E42FF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93900F-5C75-092B-E3B1-C56F91550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1709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76D4B8-34A0-A36F-A0A8-D9ED0C258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D810ECD-D097-3A0A-6855-ECDFE949D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4A20810-80A3-241B-EA73-36F4BCA01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2D3E018-FD42-E8D3-ABE9-8336997C6F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CD1C749-56FD-0ACA-CAA1-0049EF2A5E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234CE63-3B87-3C2B-D52D-88CD924E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F30DBB4-72CC-C9F6-F239-AE5EA12F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F4ACA48-5D93-20B8-C409-BDC2DB46D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0041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2D0644-ADFE-E9FD-577E-3B9E00698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81E531-BC6F-1CA1-4E62-987E1CD16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D66876B-556E-9DE8-2568-103CAD9D8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B281529-74B5-E4E7-C35C-F7C084BB0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99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4152BDD-99E8-7C70-0B45-98A3E0725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3B25F20-81D3-8296-7C27-C5C586BCA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F9C9A2A-EBD0-69CE-9CEF-482A48B68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209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778342-E20F-C628-930E-E83F2ACA3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4BE34-F830-CE93-8E0B-BD82368ED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162B6AC-3994-6FAA-17FE-BC23F5DA8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8E29E77-8B61-0131-F4CB-9620E91E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7B47E02-D0FB-D398-CACB-919E30DAE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9C08BD8-6452-287E-842D-7594C7D2E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51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3E5726-E6DF-3EE1-5F29-6B6D87DA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30AAA41-BBB3-9D21-91F2-E5FFBC979F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A63ED68-CCB6-050A-68D5-6C36A32D9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CDECA9-0014-EA39-73E0-D082D04D4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0AC883-2396-F660-ACA4-B7748578C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869FDBC-0D05-B19E-06C4-8DA4B227B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673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D4B48A2-672D-EA49-098A-155688E21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DA64FF8-4F1E-E54D-FA4E-EE4E84D1C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3D12C1-4339-E836-120F-EBA74518B5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31CD2C-9441-4E75-AB21-BB00638F10D5}" type="datetimeFigureOut">
              <a:rPr lang="ko-KR" altLang="en-US" smtClean="0"/>
              <a:t>2024-03-20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4EB8CD-5F9D-5757-B634-5A3FE99AAB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072F8B-BE70-CBA8-A915-6B11AE7DF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4078E2-1C34-44D6-8AC3-A2C79F7450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7270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4C1E1D3-63BD-21A2-5278-DBC832338962}"/>
              </a:ext>
            </a:extLst>
          </p:cNvPr>
          <p:cNvSpPr txBox="1"/>
          <p:nvPr/>
        </p:nvSpPr>
        <p:spPr>
          <a:xfrm>
            <a:off x="971550" y="977890"/>
            <a:ext cx="6096000" cy="17543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(현재)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앱에서 출발 시, 해당 출발 내역을 DB에 기록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홈 화면 진입 시, 현재 진행 중인 출발 내역을 조회해서, 해당 내용 표시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*만료인 경우 표시하지 않음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출발한 지 10시간이 지난 경우, 해당 출발 이력은 '만료'로 변경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출발한 지 10시간 이내에 도착 처리를 한 경우, 해당 출발 이력은 '완료'된 이력으로 변경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C010D1-9E17-34C3-2F86-D0EEA8B63E1F}"/>
              </a:ext>
            </a:extLst>
          </p:cNvPr>
          <p:cNvSpPr txBox="1"/>
          <p:nvPr/>
        </p:nvSpPr>
        <p:spPr>
          <a:xfrm>
            <a:off x="971550" y="3239097"/>
            <a:ext cx="6096000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(추가)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출발한 지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분이 지났는데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처리가 되지 않은 경우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PUSH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발송</a:t>
            </a:r>
            <a:endParaRPr lang="en-US" altLang="ko-KR" sz="12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만료나 완료 처리되지 않은 출발 이력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(2)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(3)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PUSH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수신에 동의한 회원 대상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553295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B06CEB9-7AB4-6CCB-1FB2-11B2E51B3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168981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2BBF7AA-B3F5-8D64-612C-8934045BAD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000"/>
          <a:stretch/>
        </p:blipFill>
        <p:spPr>
          <a:xfrm>
            <a:off x="3619500" y="0"/>
            <a:ext cx="3168981" cy="48006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6052D1B-1F68-E7C8-8BA9-ACC040D4BCC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62375" y="4874260"/>
            <a:ext cx="2476500" cy="117071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E281843B-5A47-C49A-F56D-2A0B8B85EE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rcRect t="1" r="94103" b="-1"/>
          <a:stretch/>
        </p:blipFill>
        <p:spPr>
          <a:xfrm>
            <a:off x="3762375" y="5042131"/>
            <a:ext cx="146050" cy="1170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F45C72-0CD4-BDFD-8642-FBD17D87AFA8}"/>
              </a:ext>
            </a:extLst>
          </p:cNvPr>
          <p:cNvSpPr txBox="1"/>
          <p:nvPr/>
        </p:nvSpPr>
        <p:spPr>
          <a:xfrm>
            <a:off x="3819525" y="5000638"/>
            <a:ext cx="24765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기차역과 지하철역 간 출발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처리는 불가합니다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solidFill>
                <a:srgbClr val="9F9F9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EE9693E-04EA-EFEE-2D65-0A163F99F5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rcRect t="1" r="94103" b="-1"/>
          <a:stretch/>
        </p:blipFill>
        <p:spPr>
          <a:xfrm>
            <a:off x="3762375" y="5208626"/>
            <a:ext cx="146050" cy="1170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0CA53E-E90E-1FFA-33C1-737F0A1D8E3A}"/>
              </a:ext>
            </a:extLst>
          </p:cNvPr>
          <p:cNvSpPr txBox="1"/>
          <p:nvPr/>
        </p:nvSpPr>
        <p:spPr>
          <a:xfrm>
            <a:off x="3819525" y="5167133"/>
            <a:ext cx="29689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후 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PUSH 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 희망 시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[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– 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설정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수신 동의해주세요</a:t>
            </a:r>
            <a:r>
              <a:rPr lang="en-US" altLang="ko-KR" sz="700">
                <a:solidFill>
                  <a:srgbClr val="9F9F9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700">
              <a:solidFill>
                <a:srgbClr val="9F9F9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9D12966-70D6-5AAA-0AB5-53EC009B53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043" b="17769"/>
          <a:stretch/>
        </p:blipFill>
        <p:spPr>
          <a:xfrm>
            <a:off x="3681412" y="5399605"/>
            <a:ext cx="3168981" cy="492928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4A57BDD3-E98A-39D2-CE6A-DA2E64121D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630"/>
          <a:stretch/>
        </p:blipFill>
        <p:spPr>
          <a:xfrm>
            <a:off x="3619499" y="6080741"/>
            <a:ext cx="3168981" cy="711200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7F3BE640-89CE-2B21-EA0F-7D27650415D7}"/>
              </a:ext>
            </a:extLst>
          </p:cNvPr>
          <p:cNvSpPr/>
          <p:nvPr/>
        </p:nvSpPr>
        <p:spPr>
          <a:xfrm>
            <a:off x="3619499" y="4768347"/>
            <a:ext cx="3168981" cy="6312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DAB820-20E5-1EBF-C8E5-A795F4647375}"/>
              </a:ext>
            </a:extLst>
          </p:cNvPr>
          <p:cNvSpPr txBox="1"/>
          <p:nvPr/>
        </p:nvSpPr>
        <p:spPr>
          <a:xfrm>
            <a:off x="7142583" y="4385102"/>
            <a:ext cx="1956593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텍스트 색상 더 진하게 변경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89058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DD6D6F2E-3655-09FC-DB75-82BD2ACD4FAB}"/>
              </a:ext>
            </a:extLst>
          </p:cNvPr>
          <p:cNvSpPr/>
          <p:nvPr/>
        </p:nvSpPr>
        <p:spPr>
          <a:xfrm>
            <a:off x="-404" y="-2432"/>
            <a:ext cx="98152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9642BD2-1D31-E42F-70BF-B5DAA0804F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6296"/>
          <a:stretch/>
        </p:blipFill>
        <p:spPr>
          <a:xfrm>
            <a:off x="0" y="0"/>
            <a:ext cx="3838279" cy="16256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1A3CDF5E-8DB6-A336-B6B7-EDEF540AB0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000"/>
          <a:stretch/>
        </p:blipFill>
        <p:spPr>
          <a:xfrm>
            <a:off x="0" y="5143500"/>
            <a:ext cx="3838279" cy="17145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1032F34-4CA7-7AC6-A0D1-B52544332C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63" b="69629"/>
          <a:stretch/>
        </p:blipFill>
        <p:spPr>
          <a:xfrm>
            <a:off x="0" y="1997845"/>
            <a:ext cx="3838279" cy="508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997E84D9-386C-6B6C-99CD-86D650707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473" y="355371"/>
            <a:ext cx="3982006" cy="16385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FE0B031-8B16-C816-607D-1E301535888E}"/>
              </a:ext>
            </a:extLst>
          </p:cNvPr>
          <p:cNvSpPr txBox="1"/>
          <p:nvPr/>
        </p:nvSpPr>
        <p:spPr>
          <a:xfrm>
            <a:off x="5102921" y="500380"/>
            <a:ext cx="27051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 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알림 수신 처리 결과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A0956D-BE7D-504F-667C-234F545BF730}"/>
              </a:ext>
            </a:extLst>
          </p:cNvPr>
          <p:cNvSpPr txBox="1"/>
          <p:nvPr/>
        </p:nvSpPr>
        <p:spPr>
          <a:xfrm>
            <a:off x="5110541" y="875878"/>
            <a:ext cx="2853648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전송자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일자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mm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dd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내용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동의 처리 완료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9B5C170-2551-E674-C9D6-757E6DFA7E6B}"/>
              </a:ext>
            </a:extLst>
          </p:cNvPr>
          <p:cNvSpPr/>
          <p:nvPr/>
        </p:nvSpPr>
        <p:spPr>
          <a:xfrm>
            <a:off x="4984473" y="355371"/>
            <a:ext cx="3962953" cy="16385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0E24B41B-DB3C-C1D5-809B-3F7022AC8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473" y="2381135"/>
            <a:ext cx="3982006" cy="16385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D948FA1-9DC2-A382-D5CE-1CC07DC35077}"/>
              </a:ext>
            </a:extLst>
          </p:cNvPr>
          <p:cNvSpPr txBox="1"/>
          <p:nvPr/>
        </p:nvSpPr>
        <p:spPr>
          <a:xfrm>
            <a:off x="5102921" y="2526144"/>
            <a:ext cx="27051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 </a:t>
            </a:r>
            <a:r>
              <a:rPr lang="en-US" altLang="ko-KR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알림 수신 처리 결과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F4C4EC-781E-DA62-19AA-86F4DBC10277}"/>
              </a:ext>
            </a:extLst>
          </p:cNvPr>
          <p:cNvSpPr txBox="1"/>
          <p:nvPr/>
        </p:nvSpPr>
        <p:spPr>
          <a:xfrm>
            <a:off x="5110541" y="2901642"/>
            <a:ext cx="2853648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전송자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일자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mm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dd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내용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거부 처리 완료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56E680B-362D-6F04-ED1F-4A952DB355D9}"/>
              </a:ext>
            </a:extLst>
          </p:cNvPr>
          <p:cNvSpPr/>
          <p:nvPr/>
        </p:nvSpPr>
        <p:spPr>
          <a:xfrm>
            <a:off x="4984473" y="2381135"/>
            <a:ext cx="3962953" cy="16385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AD2A12B-FEA4-0652-A7E2-FDDE787F27D8}"/>
              </a:ext>
            </a:extLst>
          </p:cNvPr>
          <p:cNvSpPr/>
          <p:nvPr/>
        </p:nvSpPr>
        <p:spPr>
          <a:xfrm>
            <a:off x="0" y="1255949"/>
            <a:ext cx="3838279" cy="4032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0F09E15E-7202-B373-AEDE-ABDD97FE04F0}"/>
              </a:ext>
            </a:extLst>
          </p:cNvPr>
          <p:cNvCxnSpPr>
            <a:cxnSpLocks/>
            <a:stCxn id="25" idx="3"/>
            <a:endCxn id="11" idx="1"/>
          </p:cNvCxnSpPr>
          <p:nvPr/>
        </p:nvCxnSpPr>
        <p:spPr>
          <a:xfrm flipV="1">
            <a:off x="3838279" y="1174636"/>
            <a:ext cx="1146194" cy="28292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5B879FD-6519-90AA-913C-6256C57ED65C}"/>
              </a:ext>
            </a:extLst>
          </p:cNvPr>
          <p:cNvSpPr txBox="1"/>
          <p:nvPr/>
        </p:nvSpPr>
        <p:spPr>
          <a:xfrm>
            <a:off x="4984473" y="4214271"/>
            <a:ext cx="3962953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PUSH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 여부 기본값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N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PUSH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알림 수신 여부는 발송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출발로부터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분 후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체크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8CF6BE5-932C-C66F-EBEE-87EFDB79C4BF}"/>
              </a:ext>
            </a:extLst>
          </p:cNvPr>
          <p:cNvSpPr/>
          <p:nvPr/>
        </p:nvSpPr>
        <p:spPr>
          <a:xfrm>
            <a:off x="0" y="-2432"/>
            <a:ext cx="3838279" cy="685800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47BD6160-DD0D-E1D1-F13D-E4DCE0BEAB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824" b="76296"/>
          <a:stretch/>
        </p:blipFill>
        <p:spPr>
          <a:xfrm>
            <a:off x="-202" y="1673421"/>
            <a:ext cx="3838279" cy="403225"/>
          </a:xfrm>
          <a:prstGeom prst="rect">
            <a:avLst/>
          </a:prstGeom>
        </p:spPr>
      </p:pic>
      <p:grpSp>
        <p:nvGrpSpPr>
          <p:cNvPr id="22" name="그룹 21">
            <a:extLst>
              <a:ext uri="{FF2B5EF4-FFF2-40B4-BE49-F238E27FC236}">
                <a16:creationId xmlns:a16="http://schemas.microsoft.com/office/drawing/2014/main" id="{EDF164FB-BBFA-2539-FC82-E3ABF96D4638}"/>
              </a:ext>
            </a:extLst>
          </p:cNvPr>
          <p:cNvGrpSpPr/>
          <p:nvPr/>
        </p:nvGrpSpPr>
        <p:grpSpPr>
          <a:xfrm>
            <a:off x="20876" y="1282119"/>
            <a:ext cx="3798350" cy="358721"/>
            <a:chOff x="4241303" y="4569906"/>
            <a:chExt cx="3798350" cy="358721"/>
          </a:xfrm>
        </p:grpSpPr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C50CACFF-2590-63D9-1633-3446063B6E7F}"/>
                </a:ext>
              </a:extLst>
            </p:cNvPr>
            <p:cNvSpPr/>
            <p:nvPr/>
          </p:nvSpPr>
          <p:spPr>
            <a:xfrm>
              <a:off x="4241303" y="4569906"/>
              <a:ext cx="3798350" cy="358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C00CBC1-C902-4347-DDD9-08F8136C20A5}"/>
                </a:ext>
              </a:extLst>
            </p:cNvPr>
            <p:cNvSpPr txBox="1"/>
            <p:nvPr/>
          </p:nvSpPr>
          <p:spPr>
            <a:xfrm>
              <a:off x="4349810" y="4652629"/>
              <a:ext cx="27051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출발 </a:t>
              </a:r>
              <a:r>
                <a:rPr lang="en-US" altLang="ko-KR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15</a:t>
              </a:r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분 </a:t>
              </a:r>
              <a:r>
                <a:rPr lang="en-US" altLang="ko-KR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PUSH </a:t>
              </a:r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알림</a:t>
              </a:r>
            </a:p>
          </p:txBody>
        </p: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ABEEB351-26CD-6D21-BD9C-08159015F1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5516" t="19121" r="3979" b="77129"/>
            <a:stretch/>
          </p:blipFill>
          <p:spPr>
            <a:xfrm>
              <a:off x="7508573" y="4622149"/>
              <a:ext cx="403226" cy="2571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9383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241</Words>
  <Application>Microsoft Office PowerPoint</Application>
  <PresentationFormat>와이드스크린</PresentationFormat>
  <Paragraphs>32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2</cp:revision>
  <dcterms:created xsi:type="dcterms:W3CDTF">2024-03-19T03:00:46Z</dcterms:created>
  <dcterms:modified xsi:type="dcterms:W3CDTF">2024-03-20T02:57:54Z</dcterms:modified>
</cp:coreProperties>
</file>