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56" r:id="rId4"/>
    <p:sldId id="266" r:id="rId5"/>
    <p:sldId id="271" r:id="rId6"/>
    <p:sldId id="257" r:id="rId7"/>
    <p:sldId id="272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BE3D6"/>
    <a:srgbClr val="F5F5F5"/>
    <a:srgbClr val="F3F3F3"/>
    <a:srgbClr val="D8C9FF"/>
    <a:srgbClr val="EBB6F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55" autoAdjust="0"/>
    <p:restoredTop sz="96242" autoAdjust="0"/>
  </p:normalViewPr>
  <p:slideViewPr>
    <p:cSldViewPr snapToGrid="0">
      <p:cViewPr varScale="1">
        <p:scale>
          <a:sx n="107" d="100"/>
          <a:sy n="107" d="100"/>
        </p:scale>
        <p:origin x="858" y="102"/>
      </p:cViewPr>
      <p:guideLst>
        <p:guide orient="horz" pos="95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0F43D9-5CF7-693E-40DB-26C6468E1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176F851-BBB5-293C-650C-A958A81D4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F6E937-8A65-3D14-9D09-C180300BC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B21B3C-413C-6947-B4EA-4A62662A9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3775B1-6387-ACB4-33D8-36A0845C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329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FEBB94-2E94-FBF9-19B6-ED11B670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3AFBCE-3C58-D018-1DCD-5A6554F17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D100BB-8B63-2806-E670-637F62A06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E526EE-6B7E-4FCB-AE94-F1B73E00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7C1A9F-02E9-461E-3612-9DEE4F6B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96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B70AA5C-B8AA-1A96-64B3-B6DA2FA497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57C130-5185-5D94-C30A-282C00252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89F905-DEC1-4D35-9E32-247748FBE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3B55AE-1C90-EAF7-D96B-696A640D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886D7B-8843-88BF-B29E-F00D3F18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096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5A2EFF-E5CA-62F9-F173-939BCFF24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227C7E-AC7A-AE21-B0E0-9ECC6DDEF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C720ED-70A1-7A34-1423-299217C5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5A84C8-AAFB-EE8D-0E8A-D2EE53590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5BCF38-C45A-02FB-ECD7-3E78201C7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2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BD6AC5-F867-67DF-A0FF-B8D95B42C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3D0D713-A3EA-87AA-5CF6-60C68A465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CA9BF1-64B3-9165-E508-03A65621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68BE2C-F7CA-F867-D816-F19EF04C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73C822-BA50-3EB8-35E1-C58A2A12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91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1F283A-0726-81A7-FE4E-9AB89260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D69B04-1580-358D-4353-56C88C2C4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F707826-7F04-4951-973E-2E839786C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2CCAE40-8B5C-69AC-AE63-2F561A5A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918FA5A-338B-8A15-3D28-6A4E1ECBA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39980E-CBAC-096E-5B53-505B8EA91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657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BE9820-BC65-D238-2E35-C6B2A59D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CC7EBA-798B-47A3-9F1C-9E53E352C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F9FA7EF-DA6D-1C05-FC23-BF4A779BE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ECCEF4-CFCB-9A15-A281-D1F3B42CF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A71A52A-0648-B46E-1A7D-0AEA74BDE5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72BB7F5-47DA-6260-C3D6-210816E8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079E523-5EB7-5F38-E930-BB3AF63A7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3909254-7FCD-5A7F-69CA-5031067F9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42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E6DF72-D4F7-F4C0-1A32-F7836FE4C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C134D56-189E-DA87-C054-A91C5D752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EFCBD6-14DE-D032-0E53-25783652A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6B1F62-E410-29E4-75F9-999667938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819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C24B50-97BA-393B-5E7E-9EC2B3032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ECB8286-9C0B-3FDF-4A93-249C81C3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4066A6E-5A50-B346-313B-81BF3FDF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57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3699DC-D1A0-4FDA-4D28-E8E90EE89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0F8A4D-2724-5503-0C73-9F8597FDB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BAEF873-44DD-2634-EEA2-EC9B5D731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66AA620-3E7D-971D-E781-149FFED35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1FC6C1-CD5A-9615-D5D7-B7CDFCB8D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0B2696-EF03-8B30-5243-0D7BE87F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63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FFC273-69B5-174F-1725-EBC25DA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A58469B-04DA-26B7-0778-E9B06702D9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ECBAC9C-92EA-6D0C-9607-51F86518E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E7A40D-40F5-07DA-0BFE-E2A2E9D7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24E7FA-01EE-2EC6-2E3E-5B11841BB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2F2628-DC32-38C9-C783-69BEFED0F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37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8ADD84F-7BB7-23B4-6863-698234C58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74D1F01-0011-7122-6D9B-93DA28F85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F812BE-2AB1-A9BB-D7BE-8F155674E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9ACB59-7F2C-4D9C-8CB1-8016BFCD30EC}" type="datetimeFigureOut">
              <a:rPr lang="ko-KR" altLang="en-US" smtClean="0"/>
              <a:t>2024-04-18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EC23B1-A6DF-315B-F953-6FCF84508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F99C2C-B6B1-C058-FB9B-72A847D60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03798B-8C23-4DF9-963F-678D1F6217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191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528A7A-2B24-1967-9642-32DFCFA3814F}"/>
              </a:ext>
            </a:extLst>
          </p:cNvPr>
          <p:cNvSpPr txBox="1"/>
          <p:nvPr/>
        </p:nvSpPr>
        <p:spPr>
          <a:xfrm>
            <a:off x="392430" y="27522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9CA2ED-8BBE-CD7B-7FE9-DE837A283F41}"/>
              </a:ext>
            </a:extLst>
          </p:cNvPr>
          <p:cNvSpPr txBox="1"/>
          <p:nvPr/>
        </p:nvSpPr>
        <p:spPr>
          <a:xfrm>
            <a:off x="3960554" y="27522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STORYWAY PLUS DB/ADMIN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636011-B504-7784-A3E9-A1838842C9FD}"/>
              </a:ext>
            </a:extLst>
          </p:cNvPr>
          <p:cNvSpPr txBox="1"/>
          <p:nvPr/>
        </p:nvSpPr>
        <p:spPr>
          <a:xfrm>
            <a:off x="7528678" y="27522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STORYWAY PLUS APP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3D9073-485E-E220-AA86-40C835FBCBA9}"/>
              </a:ext>
            </a:extLst>
          </p:cNvPr>
          <p:cNvSpPr txBox="1"/>
          <p:nvPr/>
        </p:nvSpPr>
        <p:spPr>
          <a:xfrm>
            <a:off x="392430" y="665747"/>
            <a:ext cx="2165926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데이터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179B1F-8D33-7A00-F83F-C2F9E72CCEB4}"/>
              </a:ext>
            </a:extLst>
          </p:cNvPr>
          <p:cNvSpPr txBox="1"/>
          <p:nvPr/>
        </p:nvSpPr>
        <p:spPr>
          <a:xfrm>
            <a:off x="3960554" y="665747"/>
            <a:ext cx="2165926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데이터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26990B68-5CFF-A3A0-C769-5891FA105968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2558356" y="781163"/>
            <a:ext cx="14021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0D1CAA-BE69-0705-1509-0C3DD114C785}"/>
              </a:ext>
            </a:extLst>
          </p:cNvPr>
          <p:cNvSpPr txBox="1"/>
          <p:nvPr/>
        </p:nvSpPr>
        <p:spPr>
          <a:xfrm>
            <a:off x="7528678" y="665747"/>
            <a:ext cx="2165926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표출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424660A5-7DB6-5843-F0AE-7F0D156786B4}"/>
              </a:ext>
            </a:extLst>
          </p:cNvPr>
          <p:cNvCxnSpPr/>
          <p:nvPr/>
        </p:nvCxnSpPr>
        <p:spPr>
          <a:xfrm>
            <a:off x="6126480" y="781163"/>
            <a:ext cx="14021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A322BB9-BC3A-BB44-BE3F-932C2DCC485D}"/>
              </a:ext>
            </a:extLst>
          </p:cNvPr>
          <p:cNvSpPr txBox="1"/>
          <p:nvPr/>
        </p:nvSpPr>
        <p:spPr>
          <a:xfrm>
            <a:off x="7528678" y="935581"/>
            <a:ext cx="2165926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6C372D-F653-8DCB-9E97-A0FA331045BD}"/>
              </a:ext>
            </a:extLst>
          </p:cNvPr>
          <p:cNvSpPr txBox="1"/>
          <p:nvPr/>
        </p:nvSpPr>
        <p:spPr>
          <a:xfrm>
            <a:off x="3960554" y="949356"/>
            <a:ext cx="2165926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데이터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88BB34-20AA-8E23-7D0D-431D4B908A31}"/>
              </a:ext>
            </a:extLst>
          </p:cNvPr>
          <p:cNvSpPr txBox="1"/>
          <p:nvPr/>
        </p:nvSpPr>
        <p:spPr>
          <a:xfrm>
            <a:off x="3960554" y="1177914"/>
            <a:ext cx="21659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시점의 구독 상품 데이터 기준으로 처리됨</a:t>
            </a:r>
            <a:endParaRPr lang="en-US" altLang="ko-KR" sz="6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89E224-62FE-3B25-061E-CE2C32EA6466}"/>
              </a:ext>
            </a:extLst>
          </p:cNvPr>
          <p:cNvSpPr txBox="1"/>
          <p:nvPr/>
        </p:nvSpPr>
        <p:spPr>
          <a:xfrm>
            <a:off x="392430" y="953565"/>
            <a:ext cx="2165926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데이터 판매 처리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B962AF-425D-AD07-43FA-34218440BF69}"/>
              </a:ext>
            </a:extLst>
          </p:cNvPr>
          <p:cNvSpPr txBox="1"/>
          <p:nvPr/>
        </p:nvSpPr>
        <p:spPr>
          <a:xfrm>
            <a:off x="2558357" y="1088204"/>
            <a:ext cx="140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109FC0F8-4E03-BF94-735B-C25E72F04EC9}"/>
              </a:ext>
            </a:extLst>
          </p:cNvPr>
          <p:cNvCxnSpPr>
            <a:cxnSpLocks/>
          </p:cNvCxnSpPr>
          <p:nvPr/>
        </p:nvCxnSpPr>
        <p:spPr>
          <a:xfrm flipH="1">
            <a:off x="6126480" y="1051689"/>
            <a:ext cx="14021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2BAD1888-D4E3-1331-772C-C8336FA1E88C}"/>
              </a:ext>
            </a:extLst>
          </p:cNvPr>
          <p:cNvCxnSpPr>
            <a:cxnSpLocks/>
          </p:cNvCxnSpPr>
          <p:nvPr/>
        </p:nvCxnSpPr>
        <p:spPr>
          <a:xfrm flipH="1">
            <a:off x="2558356" y="1075504"/>
            <a:ext cx="14021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C4DA75C-EB6B-D92F-7840-2F541CBA1C93}"/>
              </a:ext>
            </a:extLst>
          </p:cNvPr>
          <p:cNvSpPr txBox="1"/>
          <p:nvPr/>
        </p:nvSpPr>
        <p:spPr>
          <a:xfrm>
            <a:off x="3960554" y="1367957"/>
            <a:ext cx="573405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이용 기간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C316816-7A6A-2895-CF26-888D52BF3BDD}"/>
              </a:ext>
            </a:extLst>
          </p:cNvPr>
          <p:cNvSpPr txBox="1"/>
          <p:nvPr/>
        </p:nvSpPr>
        <p:spPr>
          <a:xfrm>
            <a:off x="3960554" y="1596170"/>
            <a:ext cx="5734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데이터에 대한 판매 처리는 주문 즉시 이루어지므로</a:t>
            </a:r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실제 개별 상품 수령 시점에는 따로 </a:t>
            </a:r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보내는 처리 </a:t>
            </a:r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 수량과 상관 없이 주문 취소 시</a:t>
            </a:r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전체에 대한 판매 처리</a:t>
            </a:r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취소</a:t>
            </a:r>
            <a:r>
              <a:rPr lang="en-US" altLang="ko-KR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6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6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A4DF78-AFDF-5D01-925D-95A7AB3730DE}"/>
              </a:ext>
            </a:extLst>
          </p:cNvPr>
          <p:cNvSpPr txBox="1"/>
          <p:nvPr/>
        </p:nvSpPr>
        <p:spPr>
          <a:xfrm>
            <a:off x="392430" y="1966743"/>
            <a:ext cx="2165926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데이터 판매 처리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5153D2-41F9-19FF-BD7D-A6AECDDF471B}"/>
              </a:ext>
            </a:extLst>
          </p:cNvPr>
          <p:cNvSpPr txBox="1"/>
          <p:nvPr/>
        </p:nvSpPr>
        <p:spPr>
          <a:xfrm>
            <a:off x="2558357" y="2101382"/>
            <a:ext cx="140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처리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6A959004-508D-4D2A-0AED-EDC916E79EC6}"/>
              </a:ext>
            </a:extLst>
          </p:cNvPr>
          <p:cNvCxnSpPr>
            <a:cxnSpLocks/>
          </p:cNvCxnSpPr>
          <p:nvPr/>
        </p:nvCxnSpPr>
        <p:spPr>
          <a:xfrm flipH="1">
            <a:off x="2558356" y="2088682"/>
            <a:ext cx="14021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AD8E07C-F195-23CC-EEC8-1D7D41C663F4}"/>
              </a:ext>
            </a:extLst>
          </p:cNvPr>
          <p:cNvSpPr txBox="1"/>
          <p:nvPr/>
        </p:nvSpPr>
        <p:spPr>
          <a:xfrm>
            <a:off x="3960554" y="1965371"/>
            <a:ext cx="2165926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취소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2209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32BA61-8955-E3F2-94F7-B5EBC0851BB1}"/>
              </a:ext>
            </a:extLst>
          </p:cNvPr>
          <p:cNvSpPr txBox="1"/>
          <p:nvPr/>
        </p:nvSpPr>
        <p:spPr>
          <a:xfrm>
            <a:off x="0" y="-2422"/>
            <a:ext cx="226695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관리 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3" name="그림 62">
            <a:extLst>
              <a:ext uri="{FF2B5EF4-FFF2-40B4-BE49-F238E27FC236}">
                <a16:creationId xmlns:a16="http://schemas.microsoft.com/office/drawing/2014/main" id="{ECC3907F-C5AD-9818-4602-E9D558520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08758"/>
            <a:ext cx="8984472" cy="1742771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BA059CE5-FB9D-36B6-BBCF-2861F5DA9752}"/>
              </a:ext>
            </a:extLst>
          </p:cNvPr>
          <p:cNvSpPr txBox="1"/>
          <p:nvPr/>
        </p:nvSpPr>
        <p:spPr>
          <a:xfrm>
            <a:off x="152400" y="231648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Results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995EC96-8D18-E123-A74B-00023587EE80}"/>
              </a:ext>
            </a:extLst>
          </p:cNvPr>
          <p:cNvSpPr txBox="1"/>
          <p:nvPr/>
        </p:nvSpPr>
        <p:spPr>
          <a:xfrm>
            <a:off x="8337176" y="2316488"/>
            <a:ext cx="772138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다운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D0F6C8-2E77-AD46-2EC2-D6FD585738BA}"/>
              </a:ext>
            </a:extLst>
          </p:cNvPr>
          <p:cNvSpPr txBox="1"/>
          <p:nvPr/>
        </p:nvSpPr>
        <p:spPr>
          <a:xfrm>
            <a:off x="233082" y="2712279"/>
            <a:ext cx="11313460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       주문일시                                주문자 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구독 상태       결제 상태    매장명    매장 코드    역사명     주문 상품          주문 금액    포인트 사용액      결제수단      결제일시                                  결제취소일시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08CC79F-0382-6781-0058-F261B6CFC3E4}"/>
              </a:ext>
            </a:extLst>
          </p:cNvPr>
          <p:cNvSpPr txBox="1"/>
          <p:nvPr/>
        </p:nvSpPr>
        <p:spPr>
          <a:xfrm>
            <a:off x="233081" y="2938865"/>
            <a:ext cx="11313461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       결제 상태    매장명    매장 코드    역사명      주문 상품명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0,000         0,000            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결제수단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      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AAF0D327-D953-4582-8944-5B4EA4569722}"/>
              </a:ext>
            </a:extLst>
          </p:cNvPr>
          <p:cNvSpPr/>
          <p:nvPr/>
        </p:nvSpPr>
        <p:spPr>
          <a:xfrm>
            <a:off x="315576" y="2764109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FEFA3970-D2A2-20B1-1F64-0EC6DB00FBD8}"/>
              </a:ext>
            </a:extLst>
          </p:cNvPr>
          <p:cNvSpPr/>
          <p:nvPr/>
        </p:nvSpPr>
        <p:spPr>
          <a:xfrm>
            <a:off x="315576" y="2985867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04417F-A77F-7C2C-F318-7F35BC973DE7}"/>
              </a:ext>
            </a:extLst>
          </p:cNvPr>
          <p:cNvSpPr txBox="1"/>
          <p:nvPr/>
        </p:nvSpPr>
        <p:spPr>
          <a:xfrm>
            <a:off x="7781364" y="2316488"/>
            <a:ext cx="485267" cy="2308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5976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F6AE22-B54B-F062-E8A8-07FE918EBAD7}"/>
              </a:ext>
            </a:extLst>
          </p:cNvPr>
          <p:cNvSpPr txBox="1"/>
          <p:nvPr/>
        </p:nvSpPr>
        <p:spPr>
          <a:xfrm>
            <a:off x="0" y="-2422"/>
            <a:ext cx="2705248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78F1C-DAAE-1C6A-FBF8-F1903D07322C}"/>
              </a:ext>
            </a:extLst>
          </p:cNvPr>
          <p:cNvSpPr txBox="1"/>
          <p:nvPr/>
        </p:nvSpPr>
        <p:spPr>
          <a:xfrm>
            <a:off x="155933" y="43320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7E387F-1D23-277D-E642-48AD0B419530}"/>
              </a:ext>
            </a:extLst>
          </p:cNvPr>
          <p:cNvSpPr txBox="1"/>
          <p:nvPr/>
        </p:nvSpPr>
        <p:spPr>
          <a:xfrm>
            <a:off x="1420050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51B7C-34CA-9DF6-A00D-8A7FDE9062BA}"/>
              </a:ext>
            </a:extLst>
          </p:cNvPr>
          <p:cNvSpPr txBox="1"/>
          <p:nvPr/>
        </p:nvSpPr>
        <p:spPr>
          <a:xfrm>
            <a:off x="3429489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E92453-348B-E9E5-368A-078B17CD4588}"/>
              </a:ext>
            </a:extLst>
          </p:cNvPr>
          <p:cNvSpPr txBox="1"/>
          <p:nvPr/>
        </p:nvSpPr>
        <p:spPr>
          <a:xfrm>
            <a:off x="155933" y="7852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C98F75-1554-5F39-9F00-5CDD8E9D42C1}"/>
              </a:ext>
            </a:extLst>
          </p:cNvPr>
          <p:cNvSpPr txBox="1"/>
          <p:nvPr/>
        </p:nvSpPr>
        <p:spPr>
          <a:xfrm>
            <a:off x="1420050" y="78521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91F55-BB8F-F4A3-E5C6-02BDA550D61A}"/>
              </a:ext>
            </a:extLst>
          </p:cNvPr>
          <p:cNvSpPr txBox="1"/>
          <p:nvPr/>
        </p:nvSpPr>
        <p:spPr>
          <a:xfrm>
            <a:off x="155933" y="113723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3A6886-1C7A-CD79-63F2-23AE3A054A58}"/>
              </a:ext>
            </a:extLst>
          </p:cNvPr>
          <p:cNvSpPr txBox="1"/>
          <p:nvPr/>
        </p:nvSpPr>
        <p:spPr>
          <a:xfrm>
            <a:off x="1420050" y="113723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A47943-FC98-EA58-9DEB-294CC07290FD}"/>
              </a:ext>
            </a:extLst>
          </p:cNvPr>
          <p:cNvSpPr txBox="1"/>
          <p:nvPr/>
        </p:nvSpPr>
        <p:spPr>
          <a:xfrm>
            <a:off x="155933" y="165061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746FF2-75FA-57FC-BD8D-61BF7D681847}"/>
              </a:ext>
            </a:extLst>
          </p:cNvPr>
          <p:cNvSpPr txBox="1"/>
          <p:nvPr/>
        </p:nvSpPr>
        <p:spPr>
          <a:xfrm>
            <a:off x="1420050" y="165061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E1D558-72D5-A60C-2A9A-B7C382912352}"/>
              </a:ext>
            </a:extLst>
          </p:cNvPr>
          <p:cNvSpPr txBox="1"/>
          <p:nvPr/>
        </p:nvSpPr>
        <p:spPr>
          <a:xfrm>
            <a:off x="155933" y="200262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960ACB-750C-AC02-5945-F0877D788D4D}"/>
              </a:ext>
            </a:extLst>
          </p:cNvPr>
          <p:cNvSpPr txBox="1"/>
          <p:nvPr/>
        </p:nvSpPr>
        <p:spPr>
          <a:xfrm>
            <a:off x="1420050" y="20026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8568D3-45D8-F1C2-7B53-4A046129AFFE}"/>
              </a:ext>
            </a:extLst>
          </p:cNvPr>
          <p:cNvSpPr txBox="1"/>
          <p:nvPr/>
        </p:nvSpPr>
        <p:spPr>
          <a:xfrm>
            <a:off x="155933" y="2354640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703AE3-9005-AC2C-1B2D-3B24E877EA0D}"/>
              </a:ext>
            </a:extLst>
          </p:cNvPr>
          <p:cNvSpPr txBox="1"/>
          <p:nvPr/>
        </p:nvSpPr>
        <p:spPr>
          <a:xfrm>
            <a:off x="1420050" y="23546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EDB180-9774-599B-2BEF-7B86CF54FAB1}"/>
              </a:ext>
            </a:extLst>
          </p:cNvPr>
          <p:cNvSpPr txBox="1"/>
          <p:nvPr/>
        </p:nvSpPr>
        <p:spPr>
          <a:xfrm>
            <a:off x="155933" y="306860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482155-0638-D9CB-7448-2E59CF5FC108}"/>
              </a:ext>
            </a:extLst>
          </p:cNvPr>
          <p:cNvSpPr txBox="1"/>
          <p:nvPr/>
        </p:nvSpPr>
        <p:spPr>
          <a:xfrm>
            <a:off x="1420050" y="306860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5377A2-67A9-78D8-F6CB-0E3F79F52E36}"/>
              </a:ext>
            </a:extLst>
          </p:cNvPr>
          <p:cNvSpPr txBox="1"/>
          <p:nvPr/>
        </p:nvSpPr>
        <p:spPr>
          <a:xfrm>
            <a:off x="155933" y="342061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CD1EFA-9280-0A1B-5676-9E5F072FEEF8}"/>
              </a:ext>
            </a:extLst>
          </p:cNvPr>
          <p:cNvSpPr txBox="1"/>
          <p:nvPr/>
        </p:nvSpPr>
        <p:spPr>
          <a:xfrm>
            <a:off x="1420050" y="342061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9C5F73-8F53-1BFC-2BE8-8BA1D2A0A58B}"/>
              </a:ext>
            </a:extLst>
          </p:cNvPr>
          <p:cNvSpPr txBox="1"/>
          <p:nvPr/>
        </p:nvSpPr>
        <p:spPr>
          <a:xfrm>
            <a:off x="155933" y="376815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0CAB86-C539-4203-BADA-D08221043280}"/>
              </a:ext>
            </a:extLst>
          </p:cNvPr>
          <p:cNvSpPr txBox="1"/>
          <p:nvPr/>
        </p:nvSpPr>
        <p:spPr>
          <a:xfrm>
            <a:off x="1420050" y="376815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BA3A23F-5CE2-00CF-3B9D-E881952CB2C8}"/>
              </a:ext>
            </a:extLst>
          </p:cNvPr>
          <p:cNvSpPr txBox="1"/>
          <p:nvPr/>
        </p:nvSpPr>
        <p:spPr>
          <a:xfrm>
            <a:off x="155933" y="412016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2A6EFC4-6E00-0C9E-8F2E-4B113B6F2F4C}"/>
              </a:ext>
            </a:extLst>
          </p:cNvPr>
          <p:cNvSpPr txBox="1"/>
          <p:nvPr/>
        </p:nvSpPr>
        <p:spPr>
          <a:xfrm>
            <a:off x="1420050" y="4120167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5FC2FA8-BEFA-8025-00E1-4A5BAA9FF9FD}"/>
              </a:ext>
            </a:extLst>
          </p:cNvPr>
          <p:cNvSpPr txBox="1"/>
          <p:nvPr/>
        </p:nvSpPr>
        <p:spPr>
          <a:xfrm>
            <a:off x="155933" y="463728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 가능 여부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F035B2-E6FE-398F-E6D3-90B0F0168496}"/>
              </a:ext>
            </a:extLst>
          </p:cNvPr>
          <p:cNvSpPr txBox="1"/>
          <p:nvPr/>
        </p:nvSpPr>
        <p:spPr>
          <a:xfrm>
            <a:off x="1420050" y="463728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CD7FD0B-71D3-8A39-137E-BC1BEDD3F25E}"/>
              </a:ext>
            </a:extLst>
          </p:cNvPr>
          <p:cNvSpPr txBox="1"/>
          <p:nvPr/>
        </p:nvSpPr>
        <p:spPr>
          <a:xfrm>
            <a:off x="155933" y="498929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FB43E37-16BC-AB2F-2EC7-4FAD9F14E2A8}"/>
              </a:ext>
            </a:extLst>
          </p:cNvPr>
          <p:cNvSpPr txBox="1"/>
          <p:nvPr/>
        </p:nvSpPr>
        <p:spPr>
          <a:xfrm>
            <a:off x="1420050" y="498929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218A3C-A6FC-D0BA-A17F-F3B6C2C30E4B}"/>
              </a:ext>
            </a:extLst>
          </p:cNvPr>
          <p:cNvSpPr txBox="1"/>
          <p:nvPr/>
        </p:nvSpPr>
        <p:spPr>
          <a:xfrm>
            <a:off x="3346192" y="3768152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B37A2B-1AF2-1FEF-0102-28A84FD07B8C}"/>
              </a:ext>
            </a:extLst>
          </p:cNvPr>
          <p:cNvSpPr txBox="1"/>
          <p:nvPr/>
        </p:nvSpPr>
        <p:spPr>
          <a:xfrm>
            <a:off x="3346193" y="4128871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4A0A7A-A639-66BE-6102-2D14CA59D59C}"/>
              </a:ext>
            </a:extLst>
          </p:cNvPr>
          <p:cNvSpPr txBox="1"/>
          <p:nvPr/>
        </p:nvSpPr>
        <p:spPr>
          <a:xfrm>
            <a:off x="1351471" y="4381660"/>
            <a:ext cx="2132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동안 이용하는 총 이용 상품 수입니다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4DF1A7-3B06-8DF7-3725-860883AA2338}"/>
              </a:ext>
            </a:extLst>
          </p:cNvPr>
          <p:cNvSpPr txBox="1"/>
          <p:nvPr/>
        </p:nvSpPr>
        <p:spPr>
          <a:xfrm>
            <a:off x="3351885" y="4999927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1AFCC55-D1A3-810B-FE99-C080AFF2E2F0}"/>
              </a:ext>
            </a:extLst>
          </p:cNvPr>
          <p:cNvSpPr txBox="1"/>
          <p:nvPr/>
        </p:nvSpPr>
        <p:spPr>
          <a:xfrm>
            <a:off x="1351470" y="5269428"/>
            <a:ext cx="2969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가능할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회당 연장일입니다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547AD40-127B-42E4-1203-F8E0E095EAA4}"/>
              </a:ext>
            </a:extLst>
          </p:cNvPr>
          <p:cNvSpPr txBox="1"/>
          <p:nvPr/>
        </p:nvSpPr>
        <p:spPr>
          <a:xfrm>
            <a:off x="1351471" y="1396870"/>
            <a:ext cx="2705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내역의 회원 등급은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시점의 회원 등급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D40375-03E1-027E-7680-09293F32F382}"/>
              </a:ext>
            </a:extLst>
          </p:cNvPr>
          <p:cNvSpPr txBox="1"/>
          <p:nvPr/>
        </p:nvSpPr>
        <p:spPr>
          <a:xfrm>
            <a:off x="3429489" y="20026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CE8712C-E8B1-DCB0-6EA5-54D537E9CF30}"/>
              </a:ext>
            </a:extLst>
          </p:cNvPr>
          <p:cNvSpPr txBox="1"/>
          <p:nvPr/>
        </p:nvSpPr>
        <p:spPr>
          <a:xfrm>
            <a:off x="3432641" y="23546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5868ED-0C34-D998-3AA4-DA20E4E32146}"/>
              </a:ext>
            </a:extLst>
          </p:cNvPr>
          <p:cNvSpPr txBox="1"/>
          <p:nvPr/>
        </p:nvSpPr>
        <p:spPr>
          <a:xfrm>
            <a:off x="5445232" y="234946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260CDF-85EF-305A-6A15-02F51194AA00}"/>
              </a:ext>
            </a:extLst>
          </p:cNvPr>
          <p:cNvSpPr txBox="1"/>
          <p:nvPr/>
        </p:nvSpPr>
        <p:spPr>
          <a:xfrm>
            <a:off x="7365926" y="2349468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D39A889-B86D-4BC9-2ACA-C20BEDD27731}"/>
              </a:ext>
            </a:extLst>
          </p:cNvPr>
          <p:cNvSpPr txBox="1"/>
          <p:nvPr/>
        </p:nvSpPr>
        <p:spPr>
          <a:xfrm>
            <a:off x="3350916" y="3430741"/>
            <a:ext cx="2207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{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D7C9FC6-10BD-700E-39DC-082C6B344D28}"/>
              </a:ext>
            </a:extLst>
          </p:cNvPr>
          <p:cNvSpPr/>
          <p:nvPr/>
        </p:nvSpPr>
        <p:spPr>
          <a:xfrm>
            <a:off x="155932" y="3008142"/>
            <a:ext cx="3428531" cy="36317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2008C559-034A-C200-C33B-CD4443D1FD16}"/>
              </a:ext>
            </a:extLst>
          </p:cNvPr>
          <p:cNvSpPr/>
          <p:nvPr/>
        </p:nvSpPr>
        <p:spPr>
          <a:xfrm>
            <a:off x="155931" y="3706181"/>
            <a:ext cx="3770610" cy="213812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E17C7AC-0821-C18E-03D2-B50FD85A84B2}"/>
              </a:ext>
            </a:extLst>
          </p:cNvPr>
          <p:cNvCxnSpPr>
            <a:cxnSpLocks/>
            <a:stCxn id="73" idx="3"/>
          </p:cNvCxnSpPr>
          <p:nvPr/>
        </p:nvCxnSpPr>
        <p:spPr>
          <a:xfrm>
            <a:off x="3584463" y="3189729"/>
            <a:ext cx="1435212" cy="884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EF9A94A9-1A0A-8EEA-A6C9-D60FF79A5CA2}"/>
              </a:ext>
            </a:extLst>
          </p:cNvPr>
          <p:cNvSpPr txBox="1"/>
          <p:nvPr/>
        </p:nvSpPr>
        <p:spPr>
          <a:xfrm>
            <a:off x="5019675" y="4018960"/>
            <a:ext cx="2335397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시점에 적용된 정보를 저장해서 사용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정보가 바뀌어도 해당 정보는 그대로 유지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75E2024D-8093-B031-E6AA-8145BE8E9575}"/>
              </a:ext>
            </a:extLst>
          </p:cNvPr>
          <p:cNvCxnSpPr>
            <a:cxnSpLocks/>
            <a:endCxn id="76" idx="1"/>
          </p:cNvCxnSpPr>
          <p:nvPr/>
        </p:nvCxnSpPr>
        <p:spPr>
          <a:xfrm>
            <a:off x="3926541" y="3862053"/>
            <a:ext cx="1093134" cy="3415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676C058-3FD4-7F3D-A28B-4D1B2636AB4B}"/>
              </a:ext>
            </a:extLst>
          </p:cNvPr>
          <p:cNvSpPr txBox="1"/>
          <p:nvPr/>
        </p:nvSpPr>
        <p:spPr>
          <a:xfrm>
            <a:off x="155933" y="553991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금액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256701-0704-1DD5-D286-DC77E3245959}"/>
              </a:ext>
            </a:extLst>
          </p:cNvPr>
          <p:cNvSpPr txBox="1"/>
          <p:nvPr/>
        </p:nvSpPr>
        <p:spPr>
          <a:xfrm>
            <a:off x="1420050" y="553991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8B90B14-40A7-CF18-273A-A6FAE05D6C58}"/>
              </a:ext>
            </a:extLst>
          </p:cNvPr>
          <p:cNvSpPr txBox="1"/>
          <p:nvPr/>
        </p:nvSpPr>
        <p:spPr>
          <a:xfrm>
            <a:off x="155933" y="589192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사용액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C8E7882-6C16-D10A-FDD1-CE7108154E25}"/>
              </a:ext>
            </a:extLst>
          </p:cNvPr>
          <p:cNvSpPr txBox="1"/>
          <p:nvPr/>
        </p:nvSpPr>
        <p:spPr>
          <a:xfrm>
            <a:off x="1420050" y="589192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93A9595-38D6-C046-684B-3080C9101EAE}"/>
              </a:ext>
            </a:extLst>
          </p:cNvPr>
          <p:cNvSpPr txBox="1"/>
          <p:nvPr/>
        </p:nvSpPr>
        <p:spPr>
          <a:xfrm>
            <a:off x="3346192" y="5539913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A2DC9DE-3F3A-C274-EFB1-3D359A2E29ED}"/>
              </a:ext>
            </a:extLst>
          </p:cNvPr>
          <p:cNvSpPr txBox="1"/>
          <p:nvPr/>
        </p:nvSpPr>
        <p:spPr>
          <a:xfrm>
            <a:off x="155931" y="624562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 사용액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FCB0164-6D85-615B-7799-B4B765A5B350}"/>
              </a:ext>
            </a:extLst>
          </p:cNvPr>
          <p:cNvSpPr txBox="1"/>
          <p:nvPr/>
        </p:nvSpPr>
        <p:spPr>
          <a:xfrm>
            <a:off x="1420048" y="624562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9B4AFDA-399C-8E42-B79B-AF86B94C7086}"/>
              </a:ext>
            </a:extLst>
          </p:cNvPr>
          <p:cNvSpPr txBox="1"/>
          <p:nvPr/>
        </p:nvSpPr>
        <p:spPr>
          <a:xfrm>
            <a:off x="3365917" y="5886113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CB01786-7D1D-AAC4-BF71-0ACE9F8D4459}"/>
              </a:ext>
            </a:extLst>
          </p:cNvPr>
          <p:cNvSpPr txBox="1"/>
          <p:nvPr/>
        </p:nvSpPr>
        <p:spPr>
          <a:xfrm>
            <a:off x="3364287" y="6234247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7E09E48-3A82-968A-84A7-3D239A78DEAF}"/>
              </a:ext>
            </a:extLst>
          </p:cNvPr>
          <p:cNvSpPr txBox="1"/>
          <p:nvPr/>
        </p:nvSpPr>
        <p:spPr>
          <a:xfrm>
            <a:off x="0" y="6633064"/>
            <a:ext cx="1219200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이어서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D568F-55F0-1616-899C-497B7BEC51CB}"/>
              </a:ext>
            </a:extLst>
          </p:cNvPr>
          <p:cNvSpPr txBox="1"/>
          <p:nvPr/>
        </p:nvSpPr>
        <p:spPr>
          <a:xfrm>
            <a:off x="155931" y="270178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29DBD2C-A5B0-1949-2496-022F8B40A0F7}"/>
              </a:ext>
            </a:extLst>
          </p:cNvPr>
          <p:cNvSpPr txBox="1"/>
          <p:nvPr/>
        </p:nvSpPr>
        <p:spPr>
          <a:xfrm>
            <a:off x="1420048" y="2701780"/>
            <a:ext cx="1944072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                       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6702AC1E-3991-B446-877F-C85CCE4AD94C}"/>
              </a:ext>
            </a:extLst>
          </p:cNvPr>
          <p:cNvSpPr/>
          <p:nvPr/>
        </p:nvSpPr>
        <p:spPr>
          <a:xfrm>
            <a:off x="1351470" y="2636893"/>
            <a:ext cx="2232993" cy="36317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B184BA7A-C2B1-9A70-A33E-124D1DF6339C}"/>
              </a:ext>
            </a:extLst>
          </p:cNvPr>
          <p:cNvCxnSpPr>
            <a:cxnSpLocks/>
          </p:cNvCxnSpPr>
          <p:nvPr/>
        </p:nvCxnSpPr>
        <p:spPr>
          <a:xfrm>
            <a:off x="3584463" y="2837714"/>
            <a:ext cx="2197212" cy="348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DF4A6482-04AD-E0AE-8ECD-127EEB9D6ADB}"/>
              </a:ext>
            </a:extLst>
          </p:cNvPr>
          <p:cNvSpPr txBox="1"/>
          <p:nvPr/>
        </p:nvSpPr>
        <p:spPr>
          <a:xfrm>
            <a:off x="5781675" y="3008142"/>
            <a:ext cx="4500843" cy="92333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완료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주문 데이터 생성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상태가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이거나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 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상태가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 상태 변경 불가능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주문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개수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대한 판매 처리는 주문 생성 시점에 바로 진행</a:t>
            </a:r>
            <a:endParaRPr lang="en-US" altLang="ko-KR" sz="9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취소 시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주문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개수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대한 결제 취소 및 판매 처리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취소</a:t>
            </a:r>
            <a:r>
              <a:rPr lang="en-US" altLang="ko-KR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진행</a:t>
            </a:r>
            <a:endParaRPr lang="en-US" altLang="ko-KR" sz="9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부분 취소 없음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 수령된 이용 상품에 대한 내용은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DB/ADMIN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쪽에는 그대로 남겨놓음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1516FB-ED31-D0B4-AC8C-CFF9836A3A8C}"/>
              </a:ext>
            </a:extLst>
          </p:cNvPr>
          <p:cNvSpPr txBox="1"/>
          <p:nvPr/>
        </p:nvSpPr>
        <p:spPr>
          <a:xfrm>
            <a:off x="5781675" y="2736909"/>
            <a:ext cx="2165926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5082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FEF270-53BB-BBA2-3B54-549BD422F66A}"/>
              </a:ext>
            </a:extLst>
          </p:cNvPr>
          <p:cNvSpPr txBox="1"/>
          <p:nvPr/>
        </p:nvSpPr>
        <p:spPr>
          <a:xfrm>
            <a:off x="0" y="3664"/>
            <a:ext cx="12192000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이어서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EC6EF-8BFF-900A-3F6A-48A9A2805845}"/>
              </a:ext>
            </a:extLst>
          </p:cNvPr>
          <p:cNvSpPr txBox="1"/>
          <p:nvPr/>
        </p:nvSpPr>
        <p:spPr>
          <a:xfrm>
            <a:off x="155933" y="800760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904A6-4C03-7CDD-D793-E54848D135C5}"/>
              </a:ext>
            </a:extLst>
          </p:cNvPr>
          <p:cNvSpPr txBox="1"/>
          <p:nvPr/>
        </p:nvSpPr>
        <p:spPr>
          <a:xfrm>
            <a:off x="1420050" y="80075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2ED6CC-BA17-B2BA-63BE-B1884C3D7865}"/>
              </a:ext>
            </a:extLst>
          </p:cNvPr>
          <p:cNvSpPr txBox="1"/>
          <p:nvPr/>
        </p:nvSpPr>
        <p:spPr>
          <a:xfrm>
            <a:off x="155933" y="115277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F1EE8A-D0CF-0F36-4AAE-7546A4300880}"/>
              </a:ext>
            </a:extLst>
          </p:cNvPr>
          <p:cNvSpPr txBox="1"/>
          <p:nvPr/>
        </p:nvSpPr>
        <p:spPr>
          <a:xfrm>
            <a:off x="1420050" y="115277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4D077E-C69D-7160-C9A1-B55CD585141C}"/>
              </a:ext>
            </a:extLst>
          </p:cNvPr>
          <p:cNvSpPr txBox="1"/>
          <p:nvPr/>
        </p:nvSpPr>
        <p:spPr>
          <a:xfrm>
            <a:off x="155933" y="150478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PG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정보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481881-D7E6-D588-A572-7405507C14DA}"/>
              </a:ext>
            </a:extLst>
          </p:cNvPr>
          <p:cNvSpPr txBox="1"/>
          <p:nvPr/>
        </p:nvSpPr>
        <p:spPr>
          <a:xfrm>
            <a:off x="1876425" y="1504788"/>
            <a:ext cx="349713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TID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0780BD-C16A-9252-FC28-B806B184E66D}"/>
              </a:ext>
            </a:extLst>
          </p:cNvPr>
          <p:cNvSpPr txBox="1"/>
          <p:nvPr/>
        </p:nvSpPr>
        <p:spPr>
          <a:xfrm>
            <a:off x="155933" y="186576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 내역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B98807-4BEF-C106-2FD2-3A068EF4CA20}"/>
              </a:ext>
            </a:extLst>
          </p:cNvPr>
          <p:cNvSpPr txBox="1"/>
          <p:nvPr/>
        </p:nvSpPr>
        <p:spPr>
          <a:xfrm>
            <a:off x="1420050" y="1865767"/>
            <a:ext cx="395351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상세 내역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FD1FDC-7379-3D98-B7AC-52F6B7226978}"/>
              </a:ext>
            </a:extLst>
          </p:cNvPr>
          <p:cNvSpPr txBox="1"/>
          <p:nvPr/>
        </p:nvSpPr>
        <p:spPr>
          <a:xfrm>
            <a:off x="155933" y="221778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0A21A-252E-EF23-AE13-1FD67E51F16A}"/>
              </a:ext>
            </a:extLst>
          </p:cNvPr>
          <p:cNvSpPr txBox="1"/>
          <p:nvPr/>
        </p:nvSpPr>
        <p:spPr>
          <a:xfrm>
            <a:off x="1420050" y="221778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hh:mm:ss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80F7D1A-1088-458C-ADEE-88CD33F1F08E}"/>
              </a:ext>
            </a:extLst>
          </p:cNvPr>
          <p:cNvSpPr txBox="1"/>
          <p:nvPr/>
        </p:nvSpPr>
        <p:spPr>
          <a:xfrm>
            <a:off x="1414354" y="1507696"/>
            <a:ext cx="6567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TID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39F2FC6-ED95-CE5C-97DB-2D567FF99376}"/>
              </a:ext>
            </a:extLst>
          </p:cNvPr>
          <p:cNvSpPr txBox="1"/>
          <p:nvPr/>
        </p:nvSpPr>
        <p:spPr>
          <a:xfrm>
            <a:off x="155931" y="42992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PG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금액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E59FC69-39CA-A3AE-9EA8-5187F0F580AE}"/>
              </a:ext>
            </a:extLst>
          </p:cNvPr>
          <p:cNvSpPr txBox="1"/>
          <p:nvPr/>
        </p:nvSpPr>
        <p:spPr>
          <a:xfrm>
            <a:off x="1420048" y="42095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7B15C61-D381-1693-1C7C-B7CF6DF34D47}"/>
              </a:ext>
            </a:extLst>
          </p:cNvPr>
          <p:cNvSpPr txBox="1"/>
          <p:nvPr/>
        </p:nvSpPr>
        <p:spPr>
          <a:xfrm>
            <a:off x="3384012" y="403769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5985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8F8AEF18-9361-871D-7B09-11B7CDC85785}"/>
              </a:ext>
            </a:extLst>
          </p:cNvPr>
          <p:cNvSpPr txBox="1"/>
          <p:nvPr/>
        </p:nvSpPr>
        <p:spPr>
          <a:xfrm>
            <a:off x="0" y="-2422"/>
            <a:ext cx="2705248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연장 관리 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DC95DE5E-7349-5EB0-ACC7-E34A04A22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08758"/>
            <a:ext cx="8984472" cy="17427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6138DE7-DBF1-0C01-5141-EC623A129F02}"/>
              </a:ext>
            </a:extLst>
          </p:cNvPr>
          <p:cNvSpPr txBox="1"/>
          <p:nvPr/>
        </p:nvSpPr>
        <p:spPr>
          <a:xfrm>
            <a:off x="152400" y="231648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3E0D48-3A51-D35D-FC0F-0E4E72F2D7A0}"/>
              </a:ext>
            </a:extLst>
          </p:cNvPr>
          <p:cNvSpPr txBox="1"/>
          <p:nvPr/>
        </p:nvSpPr>
        <p:spPr>
          <a:xfrm>
            <a:off x="8337176" y="2316488"/>
            <a:ext cx="772138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다운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CD8535-072F-2CA2-ED20-441448FDFB48}"/>
              </a:ext>
            </a:extLst>
          </p:cNvPr>
          <p:cNvSpPr txBox="1"/>
          <p:nvPr/>
        </p:nvSpPr>
        <p:spPr>
          <a:xfrm>
            <a:off x="233082" y="2712279"/>
            <a:ext cx="11313460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       주문일시                                주문자 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구독 상태       결제 상태    매장명    매장 코드    역사명     주문 상품          주문 금액    포인트 사용액      결제수단      결제일시                                  결제취소일시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0980FB-34DB-984B-ED87-CC9885089D7E}"/>
              </a:ext>
            </a:extLst>
          </p:cNvPr>
          <p:cNvSpPr txBox="1"/>
          <p:nvPr/>
        </p:nvSpPr>
        <p:spPr>
          <a:xfrm>
            <a:off x="233081" y="2938865"/>
            <a:ext cx="11313461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주문번호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    주문자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       결제 상태    매장명    매장 코드    역사명      주문 상품명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0,000         0,000                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결제수단   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hh:mm:ss      yyyy-mm-dd hh:mm:ss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035D976-849E-CE05-63D7-49FA3F2A575C}"/>
              </a:ext>
            </a:extLst>
          </p:cNvPr>
          <p:cNvSpPr/>
          <p:nvPr/>
        </p:nvSpPr>
        <p:spPr>
          <a:xfrm>
            <a:off x="315576" y="2764109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BB9170E-8602-5AB6-0972-3B8EE65171B7}"/>
              </a:ext>
            </a:extLst>
          </p:cNvPr>
          <p:cNvSpPr/>
          <p:nvPr/>
        </p:nvSpPr>
        <p:spPr>
          <a:xfrm>
            <a:off x="315576" y="2985867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2E8078-AD7A-81CF-8605-D3E35F24229B}"/>
              </a:ext>
            </a:extLst>
          </p:cNvPr>
          <p:cNvSpPr txBox="1"/>
          <p:nvPr/>
        </p:nvSpPr>
        <p:spPr>
          <a:xfrm>
            <a:off x="7781364" y="2316488"/>
            <a:ext cx="485267" cy="2308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endParaRPr lang="en-US" altLang="ko-KR" sz="9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0914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:a16="http://schemas.microsoft.com/office/drawing/2014/main" id="{B2208DA1-DC9A-A94F-4B84-D68266992436}"/>
              </a:ext>
            </a:extLst>
          </p:cNvPr>
          <p:cNvSpPr txBox="1"/>
          <p:nvPr/>
        </p:nvSpPr>
        <p:spPr>
          <a:xfrm>
            <a:off x="2490954" y="5102521"/>
            <a:ext cx="485267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6AE22-B54B-F062-E8A8-07FE918EBAD7}"/>
              </a:ext>
            </a:extLst>
          </p:cNvPr>
          <p:cNvSpPr txBox="1"/>
          <p:nvPr/>
        </p:nvSpPr>
        <p:spPr>
          <a:xfrm>
            <a:off x="0" y="-2422"/>
            <a:ext cx="2705248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연장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78F1C-DAAE-1C6A-FBF8-F1903D07322C}"/>
              </a:ext>
            </a:extLst>
          </p:cNvPr>
          <p:cNvSpPr txBox="1"/>
          <p:nvPr/>
        </p:nvSpPr>
        <p:spPr>
          <a:xfrm>
            <a:off x="155933" y="43320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7E387F-1D23-277D-E642-48AD0B419530}"/>
              </a:ext>
            </a:extLst>
          </p:cNvPr>
          <p:cNvSpPr txBox="1"/>
          <p:nvPr/>
        </p:nvSpPr>
        <p:spPr>
          <a:xfrm>
            <a:off x="1420050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51B7C-34CA-9DF6-A00D-8A7FDE9062BA}"/>
              </a:ext>
            </a:extLst>
          </p:cNvPr>
          <p:cNvSpPr txBox="1"/>
          <p:nvPr/>
        </p:nvSpPr>
        <p:spPr>
          <a:xfrm>
            <a:off x="3429489" y="4332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E92453-348B-E9E5-368A-078B17CD4588}"/>
              </a:ext>
            </a:extLst>
          </p:cNvPr>
          <p:cNvSpPr txBox="1"/>
          <p:nvPr/>
        </p:nvSpPr>
        <p:spPr>
          <a:xfrm>
            <a:off x="155933" y="7852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C98F75-1554-5F39-9F00-5CDD8E9D42C1}"/>
              </a:ext>
            </a:extLst>
          </p:cNvPr>
          <p:cNvSpPr txBox="1"/>
          <p:nvPr/>
        </p:nvSpPr>
        <p:spPr>
          <a:xfrm>
            <a:off x="1420050" y="78521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91F55-BB8F-F4A3-E5C6-02BDA550D61A}"/>
              </a:ext>
            </a:extLst>
          </p:cNvPr>
          <p:cNvSpPr txBox="1"/>
          <p:nvPr/>
        </p:nvSpPr>
        <p:spPr>
          <a:xfrm>
            <a:off x="155933" y="113723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3A6886-1C7A-CD79-63F2-23AE3A054A58}"/>
              </a:ext>
            </a:extLst>
          </p:cNvPr>
          <p:cNvSpPr txBox="1"/>
          <p:nvPr/>
        </p:nvSpPr>
        <p:spPr>
          <a:xfrm>
            <a:off x="1420050" y="113723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등급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A47943-FC98-EA58-9DEB-294CC07290FD}"/>
              </a:ext>
            </a:extLst>
          </p:cNvPr>
          <p:cNvSpPr txBox="1"/>
          <p:nvPr/>
        </p:nvSpPr>
        <p:spPr>
          <a:xfrm>
            <a:off x="155933" y="199351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746FF2-75FA-57FC-BD8D-61BF7D681847}"/>
              </a:ext>
            </a:extLst>
          </p:cNvPr>
          <p:cNvSpPr txBox="1"/>
          <p:nvPr/>
        </p:nvSpPr>
        <p:spPr>
          <a:xfrm>
            <a:off x="1420050" y="199351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E1D558-72D5-A60C-2A9A-B7C382912352}"/>
              </a:ext>
            </a:extLst>
          </p:cNvPr>
          <p:cNvSpPr txBox="1"/>
          <p:nvPr/>
        </p:nvSpPr>
        <p:spPr>
          <a:xfrm>
            <a:off x="155933" y="234552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960ACB-750C-AC02-5945-F0877D788D4D}"/>
              </a:ext>
            </a:extLst>
          </p:cNvPr>
          <p:cNvSpPr txBox="1"/>
          <p:nvPr/>
        </p:nvSpPr>
        <p:spPr>
          <a:xfrm>
            <a:off x="1420050" y="23455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8568D3-45D8-F1C2-7B53-4A046129AFFE}"/>
              </a:ext>
            </a:extLst>
          </p:cNvPr>
          <p:cNvSpPr txBox="1"/>
          <p:nvPr/>
        </p:nvSpPr>
        <p:spPr>
          <a:xfrm>
            <a:off x="155933" y="2697540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703AE3-9005-AC2C-1B2D-3B24E877EA0D}"/>
              </a:ext>
            </a:extLst>
          </p:cNvPr>
          <p:cNvSpPr txBox="1"/>
          <p:nvPr/>
        </p:nvSpPr>
        <p:spPr>
          <a:xfrm>
            <a:off x="1420050" y="26975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9C5F73-8F53-1BFC-2BE8-8BA1D2A0A58B}"/>
              </a:ext>
            </a:extLst>
          </p:cNvPr>
          <p:cNvSpPr txBox="1"/>
          <p:nvPr/>
        </p:nvSpPr>
        <p:spPr>
          <a:xfrm>
            <a:off x="155933" y="339387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0CAB86-C539-4203-BADA-D08221043280}"/>
              </a:ext>
            </a:extLst>
          </p:cNvPr>
          <p:cNvSpPr txBox="1"/>
          <p:nvPr/>
        </p:nvSpPr>
        <p:spPr>
          <a:xfrm>
            <a:off x="1420050" y="339387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BA3A23F-5CE2-00CF-3B9D-E881952CB2C8}"/>
              </a:ext>
            </a:extLst>
          </p:cNvPr>
          <p:cNvSpPr txBox="1"/>
          <p:nvPr/>
        </p:nvSpPr>
        <p:spPr>
          <a:xfrm>
            <a:off x="155933" y="374589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2A6EFC4-6E00-0C9E-8F2E-4B113B6F2F4C}"/>
              </a:ext>
            </a:extLst>
          </p:cNvPr>
          <p:cNvSpPr txBox="1"/>
          <p:nvPr/>
        </p:nvSpPr>
        <p:spPr>
          <a:xfrm>
            <a:off x="1420050" y="374589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CD7FD0B-71D3-8A39-137E-BC1BEDD3F25E}"/>
              </a:ext>
            </a:extLst>
          </p:cNvPr>
          <p:cNvSpPr txBox="1"/>
          <p:nvPr/>
        </p:nvSpPr>
        <p:spPr>
          <a:xfrm>
            <a:off x="155933" y="471139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FB43E37-16BC-AB2F-2EC7-4FAD9F14E2A8}"/>
              </a:ext>
            </a:extLst>
          </p:cNvPr>
          <p:cNvSpPr txBox="1"/>
          <p:nvPr/>
        </p:nvSpPr>
        <p:spPr>
          <a:xfrm>
            <a:off x="1420050" y="4711392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218A3C-A6FC-D0BA-A17F-F3B6C2C30E4B}"/>
              </a:ext>
            </a:extLst>
          </p:cNvPr>
          <p:cNvSpPr txBox="1"/>
          <p:nvPr/>
        </p:nvSpPr>
        <p:spPr>
          <a:xfrm>
            <a:off x="3346192" y="3393876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B37A2B-1AF2-1FEF-0102-28A84FD07B8C}"/>
              </a:ext>
            </a:extLst>
          </p:cNvPr>
          <p:cNvSpPr txBox="1"/>
          <p:nvPr/>
        </p:nvSpPr>
        <p:spPr>
          <a:xfrm>
            <a:off x="3346193" y="3754595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4A0A7A-A639-66BE-6102-2D14CA59D59C}"/>
              </a:ext>
            </a:extLst>
          </p:cNvPr>
          <p:cNvSpPr txBox="1"/>
          <p:nvPr/>
        </p:nvSpPr>
        <p:spPr>
          <a:xfrm>
            <a:off x="1351471" y="4007384"/>
            <a:ext cx="2132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동안 이용하는 총 이용 상품 수입니다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4DF1A7-3B06-8DF7-3725-860883AA2338}"/>
              </a:ext>
            </a:extLst>
          </p:cNvPr>
          <p:cNvSpPr txBox="1"/>
          <p:nvPr/>
        </p:nvSpPr>
        <p:spPr>
          <a:xfrm>
            <a:off x="2018384" y="4715673"/>
            <a:ext cx="483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547AD40-127B-42E4-1203-F8E0E095EAA4}"/>
              </a:ext>
            </a:extLst>
          </p:cNvPr>
          <p:cNvSpPr txBox="1"/>
          <p:nvPr/>
        </p:nvSpPr>
        <p:spPr>
          <a:xfrm>
            <a:off x="1351471" y="1396870"/>
            <a:ext cx="2705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내역의 회원 등급은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시점의 회원 등급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D40375-03E1-027E-7680-09293F32F382}"/>
              </a:ext>
            </a:extLst>
          </p:cNvPr>
          <p:cNvSpPr txBox="1"/>
          <p:nvPr/>
        </p:nvSpPr>
        <p:spPr>
          <a:xfrm>
            <a:off x="3429489" y="2345524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CE8712C-E8B1-DCB0-6EA5-54D537E9CF30}"/>
              </a:ext>
            </a:extLst>
          </p:cNvPr>
          <p:cNvSpPr txBox="1"/>
          <p:nvPr/>
        </p:nvSpPr>
        <p:spPr>
          <a:xfrm>
            <a:off x="3432641" y="2697539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5868ED-0C34-D998-3AA4-DA20E4E32146}"/>
              </a:ext>
            </a:extLst>
          </p:cNvPr>
          <p:cNvSpPr txBox="1"/>
          <p:nvPr/>
        </p:nvSpPr>
        <p:spPr>
          <a:xfrm>
            <a:off x="5445232" y="269236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260CDF-85EF-305A-6A15-02F51194AA00}"/>
              </a:ext>
            </a:extLst>
          </p:cNvPr>
          <p:cNvSpPr txBox="1"/>
          <p:nvPr/>
        </p:nvSpPr>
        <p:spPr>
          <a:xfrm>
            <a:off x="7365926" y="2692368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D7C9FC6-10BD-700E-39DC-082C6B344D28}"/>
              </a:ext>
            </a:extLst>
          </p:cNvPr>
          <p:cNvSpPr/>
          <p:nvPr/>
        </p:nvSpPr>
        <p:spPr>
          <a:xfrm>
            <a:off x="155932" y="355286"/>
            <a:ext cx="7721243" cy="394653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E17C7AC-0821-C18E-03D2-B50FD85A84B2}"/>
              </a:ext>
            </a:extLst>
          </p:cNvPr>
          <p:cNvCxnSpPr>
            <a:cxnSpLocks/>
          </p:cNvCxnSpPr>
          <p:nvPr/>
        </p:nvCxnSpPr>
        <p:spPr>
          <a:xfrm flipV="1">
            <a:off x="7878882" y="538491"/>
            <a:ext cx="1091427" cy="83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753D568F-55F0-1616-899C-497B7BEC51CB}"/>
              </a:ext>
            </a:extLst>
          </p:cNvPr>
          <p:cNvSpPr txBox="1"/>
          <p:nvPr/>
        </p:nvSpPr>
        <p:spPr>
          <a:xfrm>
            <a:off x="155931" y="304468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29DBD2C-A5B0-1949-2496-022F8B40A0F7}"/>
              </a:ext>
            </a:extLst>
          </p:cNvPr>
          <p:cNvSpPr txBox="1"/>
          <p:nvPr/>
        </p:nvSpPr>
        <p:spPr>
          <a:xfrm>
            <a:off x="1420048" y="304468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6609F8-DF01-C1FF-F214-55794FEA171E}"/>
              </a:ext>
            </a:extLst>
          </p:cNvPr>
          <p:cNvSpPr txBox="1"/>
          <p:nvPr/>
        </p:nvSpPr>
        <p:spPr>
          <a:xfrm>
            <a:off x="8970309" y="423075"/>
            <a:ext cx="208590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관리와 동일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FD1FDC-7379-3D98-B7AC-52F6B7226978}"/>
              </a:ext>
            </a:extLst>
          </p:cNvPr>
          <p:cNvSpPr txBox="1"/>
          <p:nvPr/>
        </p:nvSpPr>
        <p:spPr>
          <a:xfrm>
            <a:off x="155933" y="163675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D0A21A-252E-EF23-AE13-1FD67E51F16A}"/>
              </a:ext>
            </a:extLst>
          </p:cNvPr>
          <p:cNvSpPr txBox="1"/>
          <p:nvPr/>
        </p:nvSpPr>
        <p:spPr>
          <a:xfrm>
            <a:off x="1420050" y="164628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hh:mm:ss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557F1E-B6DA-BD05-ED2D-2111B6D0D36D}"/>
              </a:ext>
            </a:extLst>
          </p:cNvPr>
          <p:cNvSpPr txBox="1"/>
          <p:nvPr/>
        </p:nvSpPr>
        <p:spPr>
          <a:xfrm>
            <a:off x="2429235" y="4712822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7BED88-0015-A475-3980-0BADB771D3BB}"/>
              </a:ext>
            </a:extLst>
          </p:cNvPr>
          <p:cNvSpPr txBox="1"/>
          <p:nvPr/>
        </p:nvSpPr>
        <p:spPr>
          <a:xfrm>
            <a:off x="3027570" y="4717103"/>
            <a:ext cx="210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041450-FC68-96D9-5579-30503B86D2E9}"/>
              </a:ext>
            </a:extLst>
          </p:cNvPr>
          <p:cNvSpPr txBox="1"/>
          <p:nvPr/>
        </p:nvSpPr>
        <p:spPr>
          <a:xfrm>
            <a:off x="3209994" y="4713613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B14C8A6-DBF9-BDA8-70BA-27D6CCE64CF4}"/>
              </a:ext>
            </a:extLst>
          </p:cNvPr>
          <p:cNvSpPr txBox="1"/>
          <p:nvPr/>
        </p:nvSpPr>
        <p:spPr>
          <a:xfrm>
            <a:off x="3811573" y="4717742"/>
            <a:ext cx="210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1DB611D-0308-E1BB-9935-E88C930151A7}"/>
              </a:ext>
            </a:extLst>
          </p:cNvPr>
          <p:cNvSpPr/>
          <p:nvPr/>
        </p:nvSpPr>
        <p:spPr>
          <a:xfrm>
            <a:off x="144700" y="4669835"/>
            <a:ext cx="4132026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A508B7F-7EBB-CCD1-0298-041881B72F4D}"/>
              </a:ext>
            </a:extLst>
          </p:cNvPr>
          <p:cNvCxnSpPr>
            <a:cxnSpLocks/>
            <a:stCxn id="32" idx="3"/>
            <a:endCxn id="34" idx="1"/>
          </p:cNvCxnSpPr>
          <p:nvPr/>
        </p:nvCxnSpPr>
        <p:spPr>
          <a:xfrm flipV="1">
            <a:off x="4276726" y="4458367"/>
            <a:ext cx="4044310" cy="3873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874FDF0-4C15-2169-E981-5151D4D7E52E}"/>
              </a:ext>
            </a:extLst>
          </p:cNvPr>
          <p:cNvSpPr txBox="1"/>
          <p:nvPr/>
        </p:nvSpPr>
        <p:spPr>
          <a:xfrm>
            <a:off x="8321036" y="4273701"/>
            <a:ext cx="208590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사용자가 연장한 내용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일수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횟수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고정값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A0E8FC-AEAA-4DA1-C396-DC74AA821D8F}"/>
              </a:ext>
            </a:extLst>
          </p:cNvPr>
          <p:cNvSpPr txBox="1"/>
          <p:nvPr/>
        </p:nvSpPr>
        <p:spPr>
          <a:xfrm>
            <a:off x="165458" y="510508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연장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D94756-D761-86DC-824C-9B51DFCFF4F4}"/>
              </a:ext>
            </a:extLst>
          </p:cNvPr>
          <p:cNvSpPr txBox="1"/>
          <p:nvPr/>
        </p:nvSpPr>
        <p:spPr>
          <a:xfrm>
            <a:off x="1429575" y="5105083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E26B15-07E5-89FF-7170-762214B3CDBA}"/>
              </a:ext>
            </a:extLst>
          </p:cNvPr>
          <p:cNvSpPr txBox="1"/>
          <p:nvPr/>
        </p:nvSpPr>
        <p:spPr>
          <a:xfrm>
            <a:off x="2027909" y="5109364"/>
            <a:ext cx="321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62071EE-547E-11EB-569C-5DE1F617410E}"/>
              </a:ext>
            </a:extLst>
          </p:cNvPr>
          <p:cNvSpPr/>
          <p:nvPr/>
        </p:nvSpPr>
        <p:spPr>
          <a:xfrm>
            <a:off x="147528" y="5039880"/>
            <a:ext cx="2263306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7974B6B5-E284-7149-8BE9-079074F2A089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2420729" y="5187268"/>
            <a:ext cx="2334078" cy="2327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163DC31-6142-9F4E-B608-7EB95D7E022E}"/>
              </a:ext>
            </a:extLst>
          </p:cNvPr>
          <p:cNvSpPr txBox="1"/>
          <p:nvPr/>
        </p:nvSpPr>
        <p:spPr>
          <a:xfrm>
            <a:off x="4754807" y="5304577"/>
            <a:ext cx="208590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 연장한 총 일수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76A24A0A-9682-34A8-8197-EA5E2521378F}"/>
              </a:ext>
            </a:extLst>
          </p:cNvPr>
          <p:cNvSpPr/>
          <p:nvPr/>
        </p:nvSpPr>
        <p:spPr>
          <a:xfrm>
            <a:off x="8130356" y="4914276"/>
            <a:ext cx="2886389" cy="1457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6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8907176-990A-C870-7AB1-FE907496A7B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188419" y="5158777"/>
            <a:ext cx="2777190" cy="116431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5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1D124AB-4B3C-4714-D632-4CF2EFFF3DE9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9533762" y="5972680"/>
            <a:ext cx="713372" cy="21065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6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취소</a:t>
            </a:r>
            <a:endParaRPr lang="en-US" sz="6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3F11C52-9748-47F2-D23A-A0B92949E386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8753477" y="5972680"/>
            <a:ext cx="713372" cy="21065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6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확인</a:t>
            </a:r>
            <a:endParaRPr lang="en-US" sz="6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0" name="Close Button">
            <a:extLst>
              <a:ext uri="{FF2B5EF4-FFF2-40B4-BE49-F238E27FC236}">
                <a16:creationId xmlns:a16="http://schemas.microsoft.com/office/drawing/2014/main" id="{49885DA6-D589-F756-4CB6-20C7D27BB50B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0845086" y="4961861"/>
            <a:ext cx="120524" cy="107120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5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0DD82C2C-5594-0274-C463-F3363DEBEE32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469089" y="5380002"/>
            <a:ext cx="2352525" cy="4230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</a:t>
            </a:r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      </a:t>
            </a:r>
            <a:r>
              <a:rPr lang="en-US" altLang="ko-KR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</a:t>
            </a:r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     </a:t>
            </a:r>
            <a:r>
              <a:rPr lang="en-US" altLang="ko-KR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30</a:t>
            </a:r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        직접 입력</a:t>
            </a:r>
            <a:endParaRPr lang="de-DE" sz="7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703929BB-B7DA-510E-0136-A6F206D97AB2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130356" y="4953027"/>
            <a:ext cx="769669" cy="1581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연장</a:t>
            </a:r>
            <a:endParaRPr lang="de-DE" sz="7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3AD89335-C38C-4BF5-5057-1936E4E34781}"/>
              </a:ext>
            </a:extLst>
          </p:cNvPr>
          <p:cNvGrpSpPr/>
          <p:nvPr/>
        </p:nvGrpSpPr>
        <p:grpSpPr>
          <a:xfrm>
            <a:off x="8405222" y="5546415"/>
            <a:ext cx="95058" cy="88966"/>
            <a:chOff x="7553087" y="843983"/>
            <a:chExt cx="106087" cy="106087"/>
          </a:xfrm>
        </p:grpSpPr>
        <p:sp>
          <p:nvSpPr>
            <p:cNvPr id="79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99D361C5-662A-11F9-F46C-89F82F81F6B4}"/>
                </a:ext>
              </a:extLst>
            </p:cNvPr>
            <p:cNvSpPr/>
            <p:nvPr/>
          </p:nvSpPr>
          <p:spPr>
            <a:xfrm>
              <a:off x="7553087" y="843983"/>
              <a:ext cx="106087" cy="106087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80" name="Check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E9EDC896-5F4C-47F1-168E-C70C31132FBD}"/>
                </a:ext>
              </a:extLst>
            </p:cNvPr>
            <p:cNvSpPr/>
            <p:nvPr/>
          </p:nvSpPr>
          <p:spPr>
            <a:xfrm>
              <a:off x="7582766" y="873662"/>
              <a:ext cx="46729" cy="46729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6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sp>
        <p:nvSpPr>
          <p:cNvPr id="86" name="Circle" descr="&lt;Tags&gt;&lt;SMARTRESIZEANCHORS&gt;None,None,Absolute,None&lt;/SMARTRESIZEANCHORS&gt;&lt;/Tags&gt;">
            <a:extLst>
              <a:ext uri="{FF2B5EF4-FFF2-40B4-BE49-F238E27FC236}">
                <a16:creationId xmlns:a16="http://schemas.microsoft.com/office/drawing/2014/main" id="{6F542140-F381-83E3-7BB6-7A6B87315FBE}"/>
              </a:ext>
            </a:extLst>
          </p:cNvPr>
          <p:cNvSpPr/>
          <p:nvPr/>
        </p:nvSpPr>
        <p:spPr>
          <a:xfrm>
            <a:off x="8721242" y="5543849"/>
            <a:ext cx="95058" cy="88966"/>
          </a:xfrm>
          <a:prstGeom prst="ellipse">
            <a:avLst/>
          </a:prstGeom>
          <a:solidFill>
            <a:srgbClr val="FFFFFF"/>
          </a:solidFill>
          <a:ln w="63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746" tIns="36373" rIns="72746" bIns="363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solidFill>
                <a:srgbClr val="5F5F5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9" name="Circle" descr="&lt;Tags&gt;&lt;SMARTRESIZEANCHORS&gt;None,None,Absolute,None&lt;/SMARTRESIZEANCHORS&gt;&lt;/Tags&gt;">
            <a:extLst>
              <a:ext uri="{FF2B5EF4-FFF2-40B4-BE49-F238E27FC236}">
                <a16:creationId xmlns:a16="http://schemas.microsoft.com/office/drawing/2014/main" id="{F69572D8-DCF0-10EE-A94E-B7FDC768EFB0}"/>
              </a:ext>
            </a:extLst>
          </p:cNvPr>
          <p:cNvSpPr/>
          <p:nvPr/>
        </p:nvSpPr>
        <p:spPr>
          <a:xfrm>
            <a:off x="9077033" y="5543849"/>
            <a:ext cx="95058" cy="88966"/>
          </a:xfrm>
          <a:prstGeom prst="ellipse">
            <a:avLst/>
          </a:prstGeom>
          <a:solidFill>
            <a:srgbClr val="FFFFFF"/>
          </a:solidFill>
          <a:ln w="63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746" tIns="36373" rIns="72746" bIns="363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solidFill>
                <a:srgbClr val="5F5F5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0" name="Circle" descr="&lt;Tags&gt;&lt;SMARTRESIZEANCHORS&gt;None,None,Absolute,None&lt;/SMARTRESIZEANCHORS&gt;&lt;/Tags&gt;">
            <a:extLst>
              <a:ext uri="{FF2B5EF4-FFF2-40B4-BE49-F238E27FC236}">
                <a16:creationId xmlns:a16="http://schemas.microsoft.com/office/drawing/2014/main" id="{4A6AD059-E72A-09AA-DDD5-8644D5D9E6F9}"/>
              </a:ext>
            </a:extLst>
          </p:cNvPr>
          <p:cNvSpPr/>
          <p:nvPr/>
        </p:nvSpPr>
        <p:spPr>
          <a:xfrm>
            <a:off x="9436952" y="5546415"/>
            <a:ext cx="95058" cy="88966"/>
          </a:xfrm>
          <a:prstGeom prst="ellipse">
            <a:avLst/>
          </a:prstGeom>
          <a:solidFill>
            <a:srgbClr val="FFFFFF"/>
          </a:solidFill>
          <a:ln w="63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746" tIns="36373" rIns="72746" bIns="363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dirty="0">
              <a:solidFill>
                <a:srgbClr val="5F5F5F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3" name="사각형: 둥근 모서리 92">
            <a:extLst>
              <a:ext uri="{FF2B5EF4-FFF2-40B4-BE49-F238E27FC236}">
                <a16:creationId xmlns:a16="http://schemas.microsoft.com/office/drawing/2014/main" id="{31C93EB5-D4E8-488F-94D9-8B7E408BBB39}"/>
              </a:ext>
            </a:extLst>
          </p:cNvPr>
          <p:cNvSpPr/>
          <p:nvPr/>
        </p:nvSpPr>
        <p:spPr>
          <a:xfrm>
            <a:off x="9975871" y="5519593"/>
            <a:ext cx="758668" cy="14530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숫자</a:t>
            </a:r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입력</a:t>
            </a:r>
            <a:endParaRPr lang="ko-KR" altLang="en-US" sz="600" b="1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A7CADA4-6CAF-4E16-B0FF-ACE0947F7B86}"/>
              </a:ext>
            </a:extLst>
          </p:cNvPr>
          <p:cNvSpPr txBox="1"/>
          <p:nvPr/>
        </p:nvSpPr>
        <p:spPr>
          <a:xfrm>
            <a:off x="8337742" y="5677177"/>
            <a:ext cx="21944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한 번에 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30</a:t>
            </a:r>
            <a:r>
              <a:rPr lang="ko-KR" altLang="en-US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이상은 연장할 수 없습니다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874B381-738B-2964-B552-76FC952FAC3F}"/>
              </a:ext>
            </a:extLst>
          </p:cNvPr>
          <p:cNvSpPr txBox="1"/>
          <p:nvPr/>
        </p:nvSpPr>
        <p:spPr>
          <a:xfrm>
            <a:off x="8337741" y="5319141"/>
            <a:ext cx="24572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기간을 연장하시겠습니까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96" name="직선 화살표 연결선 95">
            <a:extLst>
              <a:ext uri="{FF2B5EF4-FFF2-40B4-BE49-F238E27FC236}">
                <a16:creationId xmlns:a16="http://schemas.microsoft.com/office/drawing/2014/main" id="{3A2A88FB-8208-2E9D-9DF9-012BFA6071C5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2976221" y="5068981"/>
            <a:ext cx="5161062" cy="148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DCA495F-CCFE-7FFA-0354-9A1F6E6FD26A}"/>
              </a:ext>
            </a:extLst>
          </p:cNvPr>
          <p:cNvSpPr txBox="1"/>
          <p:nvPr/>
        </p:nvSpPr>
        <p:spPr>
          <a:xfrm>
            <a:off x="156493" y="433564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수량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F6DE64B-7E03-3ECE-4C6C-2727DA47A30C}"/>
              </a:ext>
            </a:extLst>
          </p:cNvPr>
          <p:cNvSpPr txBox="1"/>
          <p:nvPr/>
        </p:nvSpPr>
        <p:spPr>
          <a:xfrm>
            <a:off x="1417927" y="4344163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F7D62BB-21AA-4D07-7773-A2A660C43EE1}"/>
              </a:ext>
            </a:extLst>
          </p:cNvPr>
          <p:cNvSpPr txBox="1"/>
          <p:nvPr/>
        </p:nvSpPr>
        <p:spPr>
          <a:xfrm>
            <a:off x="2016262" y="4348444"/>
            <a:ext cx="210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BD56C82-56BD-1588-D877-1547A16036B6}"/>
              </a:ext>
            </a:extLst>
          </p:cNvPr>
          <p:cNvSpPr txBox="1"/>
          <p:nvPr/>
        </p:nvSpPr>
        <p:spPr>
          <a:xfrm>
            <a:off x="2198686" y="4344954"/>
            <a:ext cx="59971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B179D26-1E8B-B681-A55A-E395FBE86D4D}"/>
              </a:ext>
            </a:extLst>
          </p:cNvPr>
          <p:cNvSpPr txBox="1"/>
          <p:nvPr/>
        </p:nvSpPr>
        <p:spPr>
          <a:xfrm>
            <a:off x="2856397" y="4346241"/>
            <a:ext cx="73262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2904A0BA-70F9-FE10-305F-2651F7548D0D}"/>
              </a:ext>
            </a:extLst>
          </p:cNvPr>
          <p:cNvCxnSpPr>
            <a:cxnSpLocks/>
            <a:stCxn id="111" idx="3"/>
          </p:cNvCxnSpPr>
          <p:nvPr/>
        </p:nvCxnSpPr>
        <p:spPr>
          <a:xfrm flipV="1">
            <a:off x="3589020" y="3061115"/>
            <a:ext cx="5091114" cy="1400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D13EC069-F5C1-F0A8-B859-FD79F34531B5}"/>
              </a:ext>
            </a:extLst>
          </p:cNvPr>
          <p:cNvSpPr/>
          <p:nvPr/>
        </p:nvSpPr>
        <p:spPr>
          <a:xfrm>
            <a:off x="8687049" y="844516"/>
            <a:ext cx="2886389" cy="3098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5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CBCE72D-E047-37CB-8ED2-748E0FB5853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745112" y="1089017"/>
            <a:ext cx="2777190" cy="24580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5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6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AF225B6-6914-D97F-DF02-80CBECA92AE3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774162" y="3634997"/>
            <a:ext cx="713372" cy="210652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6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닫기</a:t>
            </a:r>
            <a:endParaRPr lang="en-US" sz="6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7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E1FD9C90-6DAE-E40E-67E6-D79AF36DD434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8687049" y="883267"/>
            <a:ext cx="769669" cy="1581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700">
                <a:solidFill>
                  <a:srgbClr val="262626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de-DE" sz="700" dirty="0">
              <a:solidFill>
                <a:srgbClr val="262626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F6A04B0-43ED-73E8-E497-A21512C5DD85}"/>
              </a:ext>
            </a:extLst>
          </p:cNvPr>
          <p:cNvSpPr txBox="1"/>
          <p:nvPr/>
        </p:nvSpPr>
        <p:spPr>
          <a:xfrm>
            <a:off x="8828997" y="1194432"/>
            <a:ext cx="27513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수령 일시      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개수              매장명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0CE7962-D335-B332-C8D1-D7AB18AF4BAF}"/>
              </a:ext>
            </a:extLst>
          </p:cNvPr>
          <p:cNvSpPr txBox="1"/>
          <p:nvPr/>
        </p:nvSpPr>
        <p:spPr>
          <a:xfrm>
            <a:off x="8770279" y="1499335"/>
            <a:ext cx="2696464" cy="1545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23-05-01 12:04:55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23-04-30 17:04:55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23-04-29 13:04:55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23-04-28 11:04:55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23-04-27 18:04:55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23-04-26 10:04:55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23-04-25 14:04:55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  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23-04-24 16:04:55   |    1    |    StoryWay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서울역점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30" name="직선 연결선 129">
            <a:extLst>
              <a:ext uri="{FF2B5EF4-FFF2-40B4-BE49-F238E27FC236}">
                <a16:creationId xmlns:a16="http://schemas.microsoft.com/office/drawing/2014/main" id="{7496952B-B08E-D6A0-B50A-EC1EFFBC48FD}"/>
              </a:ext>
            </a:extLst>
          </p:cNvPr>
          <p:cNvCxnSpPr/>
          <p:nvPr/>
        </p:nvCxnSpPr>
        <p:spPr>
          <a:xfrm>
            <a:off x="8854164" y="1443432"/>
            <a:ext cx="253149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C269FEFA-643D-5E20-04AF-74096EC02103}"/>
              </a:ext>
            </a:extLst>
          </p:cNvPr>
          <p:cNvSpPr/>
          <p:nvPr/>
        </p:nvSpPr>
        <p:spPr>
          <a:xfrm>
            <a:off x="1347006" y="4307074"/>
            <a:ext cx="1502476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932A319F-F34C-E047-B3FB-5316AAF59F65}"/>
              </a:ext>
            </a:extLst>
          </p:cNvPr>
          <p:cNvSpPr txBox="1"/>
          <p:nvPr/>
        </p:nvSpPr>
        <p:spPr>
          <a:xfrm>
            <a:off x="165456" y="545782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5A38915-BC0D-80DB-4802-BACBD67DDFAB}"/>
              </a:ext>
            </a:extLst>
          </p:cNvPr>
          <p:cNvSpPr txBox="1"/>
          <p:nvPr/>
        </p:nvSpPr>
        <p:spPr>
          <a:xfrm>
            <a:off x="1429575" y="5459195"/>
            <a:ext cx="10091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F701989-6EC1-18C1-CF6B-006BAADC6E76}"/>
              </a:ext>
            </a:extLst>
          </p:cNvPr>
          <p:cNvSpPr txBox="1"/>
          <p:nvPr/>
        </p:nvSpPr>
        <p:spPr>
          <a:xfrm>
            <a:off x="2410834" y="5457873"/>
            <a:ext cx="2736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~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94F4E46-5DB9-920F-5F88-A32BC7021E85}"/>
              </a:ext>
            </a:extLst>
          </p:cNvPr>
          <p:cNvSpPr txBox="1"/>
          <p:nvPr/>
        </p:nvSpPr>
        <p:spPr>
          <a:xfrm>
            <a:off x="2637967" y="5457822"/>
            <a:ext cx="10091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</a:t>
            </a:r>
          </a:p>
        </p:txBody>
      </p:sp>
      <p:cxnSp>
        <p:nvCxnSpPr>
          <p:cNvPr id="142" name="직선 화살표 연결선 141">
            <a:extLst>
              <a:ext uri="{FF2B5EF4-FFF2-40B4-BE49-F238E27FC236}">
                <a16:creationId xmlns:a16="http://schemas.microsoft.com/office/drawing/2014/main" id="{1BB72866-EAE3-030C-1303-8F90C23EEAF5}"/>
              </a:ext>
            </a:extLst>
          </p:cNvPr>
          <p:cNvCxnSpPr>
            <a:cxnSpLocks/>
          </p:cNvCxnSpPr>
          <p:nvPr/>
        </p:nvCxnSpPr>
        <p:spPr>
          <a:xfrm>
            <a:off x="3698288" y="5600818"/>
            <a:ext cx="1269834" cy="3117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B9658BCC-02A2-127A-4B03-09446A2459D7}"/>
              </a:ext>
            </a:extLst>
          </p:cNvPr>
          <p:cNvSpPr/>
          <p:nvPr/>
        </p:nvSpPr>
        <p:spPr>
          <a:xfrm>
            <a:off x="147526" y="5398762"/>
            <a:ext cx="3577424" cy="35176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A5C1-1298-1981-F3B6-8A2EF9F0C732}"/>
              </a:ext>
            </a:extLst>
          </p:cNvPr>
          <p:cNvSpPr txBox="1"/>
          <p:nvPr/>
        </p:nvSpPr>
        <p:spPr>
          <a:xfrm>
            <a:off x="4980174" y="5805019"/>
            <a:ext cx="208590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팝업으로 연장을 완료한 시점에 바로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5499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59631EE9-CA45-2782-9798-D9931F2B2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08758"/>
            <a:ext cx="8956914" cy="19964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8F716E-788E-701A-0AEA-E36C283001D2}"/>
              </a:ext>
            </a:extLst>
          </p:cNvPr>
          <p:cNvSpPr txBox="1"/>
          <p:nvPr/>
        </p:nvSpPr>
        <p:spPr>
          <a:xfrm>
            <a:off x="0" y="-2422"/>
            <a:ext cx="230505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문의 관리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7B871E-92A9-7F43-80F5-6EC788CE6B17}"/>
              </a:ext>
            </a:extLst>
          </p:cNvPr>
          <p:cNvSpPr txBox="1"/>
          <p:nvPr/>
        </p:nvSpPr>
        <p:spPr>
          <a:xfrm>
            <a:off x="152400" y="26392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845A2-1B1F-6009-26ED-8FEDBB1C9653}"/>
              </a:ext>
            </a:extLst>
          </p:cNvPr>
          <p:cNvSpPr txBox="1"/>
          <p:nvPr/>
        </p:nvSpPr>
        <p:spPr>
          <a:xfrm>
            <a:off x="8337176" y="2639219"/>
            <a:ext cx="772138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다운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25180-551D-D63F-4256-0E795A6AF633}"/>
              </a:ext>
            </a:extLst>
          </p:cNvPr>
          <p:cNvSpPr txBox="1"/>
          <p:nvPr/>
        </p:nvSpPr>
        <p:spPr>
          <a:xfrm>
            <a:off x="233082" y="3035010"/>
            <a:ext cx="8876232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문의 제목       주문번호                 문의 상태      문의 유형     문의 일시         답변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EE72DF-0F6B-4273-A5B8-E72C64C8CBF4}"/>
              </a:ext>
            </a:extLst>
          </p:cNvPr>
          <p:cNvSpPr txBox="1"/>
          <p:nvPr/>
        </p:nvSpPr>
        <p:spPr>
          <a:xfrm>
            <a:off x="233081" y="3261596"/>
            <a:ext cx="8876233" cy="230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문의 제목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주문번호                 문의 상태      문의 유형     문의 일시         답변 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D0F31D3D-E98D-DB66-9B8F-73ED6B6BBFD2}"/>
              </a:ext>
            </a:extLst>
          </p:cNvPr>
          <p:cNvSpPr/>
          <p:nvPr/>
        </p:nvSpPr>
        <p:spPr>
          <a:xfrm>
            <a:off x="315576" y="3086840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E4FEE9D9-BBEB-4297-764E-07545850259A}"/>
              </a:ext>
            </a:extLst>
          </p:cNvPr>
          <p:cNvSpPr/>
          <p:nvPr/>
        </p:nvSpPr>
        <p:spPr>
          <a:xfrm>
            <a:off x="315576" y="3308598"/>
            <a:ext cx="127324" cy="12717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1657D8D-CEFA-998F-EA5D-D0C753BF7E11}"/>
              </a:ext>
            </a:extLst>
          </p:cNvPr>
          <p:cNvSpPr/>
          <p:nvPr/>
        </p:nvSpPr>
        <p:spPr>
          <a:xfrm>
            <a:off x="0" y="-2422"/>
            <a:ext cx="12192000" cy="6860421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</p:spTree>
    <p:extLst>
      <p:ext uri="{BB962C8B-B14F-4D97-AF65-F5344CB8AC3E}">
        <p14:creationId xmlns:p14="http://schemas.microsoft.com/office/powerpoint/2010/main" val="48778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60828D-D72A-78F7-3791-96F4A2220832}"/>
              </a:ext>
            </a:extLst>
          </p:cNvPr>
          <p:cNvSpPr txBox="1"/>
          <p:nvPr/>
        </p:nvSpPr>
        <p:spPr>
          <a:xfrm>
            <a:off x="0" y="-2422"/>
            <a:ext cx="244792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관리 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F06EFD-9CDE-F369-76F5-4C69977C32C9}"/>
              </a:ext>
            </a:extLst>
          </p:cNvPr>
          <p:cNvSpPr txBox="1"/>
          <p:nvPr/>
        </p:nvSpPr>
        <p:spPr>
          <a:xfrm>
            <a:off x="155933" y="509404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AA5E20-EA98-BB7C-6F27-0DAF5B96469D}"/>
              </a:ext>
            </a:extLst>
          </p:cNvPr>
          <p:cNvSpPr txBox="1"/>
          <p:nvPr/>
        </p:nvSpPr>
        <p:spPr>
          <a:xfrm>
            <a:off x="1420050" y="5094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952A68-C5B4-03DB-ABE0-1BF0849A9F19}"/>
              </a:ext>
            </a:extLst>
          </p:cNvPr>
          <p:cNvSpPr txBox="1"/>
          <p:nvPr/>
        </p:nvSpPr>
        <p:spPr>
          <a:xfrm>
            <a:off x="3429489" y="509403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BB76DB-34E1-9DD1-A44D-BA51166ED75F}"/>
              </a:ext>
            </a:extLst>
          </p:cNvPr>
          <p:cNvSpPr txBox="1"/>
          <p:nvPr/>
        </p:nvSpPr>
        <p:spPr>
          <a:xfrm>
            <a:off x="155933" y="861419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85B4AB-A098-9842-7478-0547AAAA5181}"/>
              </a:ext>
            </a:extLst>
          </p:cNvPr>
          <p:cNvSpPr txBox="1"/>
          <p:nvPr/>
        </p:nvSpPr>
        <p:spPr>
          <a:xfrm>
            <a:off x="1420050" y="861418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5628E-82AD-FC1D-C0E1-1E98C1015001}"/>
              </a:ext>
            </a:extLst>
          </p:cNvPr>
          <p:cNvSpPr txBox="1"/>
          <p:nvPr/>
        </p:nvSpPr>
        <p:spPr>
          <a:xfrm>
            <a:off x="155933" y="121343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445973-D42C-2EC8-2C34-C882231F1E6B}"/>
              </a:ext>
            </a:extLst>
          </p:cNvPr>
          <p:cNvSpPr txBox="1"/>
          <p:nvPr/>
        </p:nvSpPr>
        <p:spPr>
          <a:xfrm>
            <a:off x="1420050" y="1213432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1E5D78-D027-2ECA-058B-A47240E7C5A5}"/>
              </a:ext>
            </a:extLst>
          </p:cNvPr>
          <p:cNvSpPr txBox="1"/>
          <p:nvPr/>
        </p:nvSpPr>
        <p:spPr>
          <a:xfrm>
            <a:off x="155933" y="156544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55E405-873C-4E56-F859-FB7337D7CDCA}"/>
              </a:ext>
            </a:extLst>
          </p:cNvPr>
          <p:cNvSpPr txBox="1"/>
          <p:nvPr/>
        </p:nvSpPr>
        <p:spPr>
          <a:xfrm>
            <a:off x="1420050" y="1565447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73A09E-E0C3-4309-8EE4-9174095E7331}"/>
              </a:ext>
            </a:extLst>
          </p:cNvPr>
          <p:cNvSpPr txBox="1"/>
          <p:nvPr/>
        </p:nvSpPr>
        <p:spPr>
          <a:xfrm>
            <a:off x="3429488" y="1565447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AF6122-ED62-CB4E-59A0-87C27779733B}"/>
              </a:ext>
            </a:extLst>
          </p:cNvPr>
          <p:cNvSpPr txBox="1"/>
          <p:nvPr/>
        </p:nvSpPr>
        <p:spPr>
          <a:xfrm>
            <a:off x="155933" y="191746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AF8D67-FC6E-4172-D196-92DBE1909BAF}"/>
              </a:ext>
            </a:extLst>
          </p:cNvPr>
          <p:cNvSpPr txBox="1"/>
          <p:nvPr/>
        </p:nvSpPr>
        <p:spPr>
          <a:xfrm>
            <a:off x="1420050" y="191746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A17677-D94E-3709-DFA5-F24242D0FF57}"/>
              </a:ext>
            </a:extLst>
          </p:cNvPr>
          <p:cNvSpPr txBox="1"/>
          <p:nvPr/>
        </p:nvSpPr>
        <p:spPr>
          <a:xfrm>
            <a:off x="155933" y="226947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2B37D8-BE8A-F5A7-A743-9D7829078A15}"/>
              </a:ext>
            </a:extLst>
          </p:cNvPr>
          <p:cNvSpPr txBox="1"/>
          <p:nvPr/>
        </p:nvSpPr>
        <p:spPr>
          <a:xfrm>
            <a:off x="1420050" y="226947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6D5E3B-ED92-7C1D-E47D-569D6D151833}"/>
              </a:ext>
            </a:extLst>
          </p:cNvPr>
          <p:cNvSpPr txBox="1"/>
          <p:nvPr/>
        </p:nvSpPr>
        <p:spPr>
          <a:xfrm>
            <a:off x="155933" y="262149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C83200-87DE-6697-F5C4-0C5A1913280C}"/>
              </a:ext>
            </a:extLst>
          </p:cNvPr>
          <p:cNvSpPr txBox="1"/>
          <p:nvPr/>
        </p:nvSpPr>
        <p:spPr>
          <a:xfrm>
            <a:off x="1420050" y="262149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할인율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04E1E3-D065-E732-D2B4-2B3398F7A64C}"/>
              </a:ext>
            </a:extLst>
          </p:cNvPr>
          <p:cNvSpPr txBox="1"/>
          <p:nvPr/>
        </p:nvSpPr>
        <p:spPr>
          <a:xfrm>
            <a:off x="155933" y="2973506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 후 가격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8A12A4-EBF9-0A3B-5BA8-96EC90000CEC}"/>
              </a:ext>
            </a:extLst>
          </p:cNvPr>
          <p:cNvSpPr txBox="1"/>
          <p:nvPr/>
        </p:nvSpPr>
        <p:spPr>
          <a:xfrm>
            <a:off x="1420050" y="2973505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7637C4-00F3-53E8-BC23-8A768C555499}"/>
              </a:ext>
            </a:extLst>
          </p:cNvPr>
          <p:cNvSpPr txBox="1"/>
          <p:nvPr/>
        </p:nvSpPr>
        <p:spPr>
          <a:xfrm>
            <a:off x="155933" y="331301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대표 이미지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361CFA-4D54-FBD4-0801-159D0905CECD}"/>
              </a:ext>
            </a:extLst>
          </p:cNvPr>
          <p:cNvSpPr txBox="1"/>
          <p:nvPr/>
        </p:nvSpPr>
        <p:spPr>
          <a:xfrm>
            <a:off x="1420050" y="3313011"/>
            <a:ext cx="395351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이미지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URL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3C96DAD-ACC8-12BF-CCBD-F82C1DDC1CB2}"/>
              </a:ext>
            </a:extLst>
          </p:cNvPr>
          <p:cNvSpPr txBox="1"/>
          <p:nvPr/>
        </p:nvSpPr>
        <p:spPr>
          <a:xfrm>
            <a:off x="155933" y="5444895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공통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선택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17EC84-67EA-B64D-F559-8649F3CB11E9}"/>
              </a:ext>
            </a:extLst>
          </p:cNvPr>
          <p:cNvSpPr txBox="1"/>
          <p:nvPr/>
        </p:nvSpPr>
        <p:spPr>
          <a:xfrm>
            <a:off x="1420050" y="5444894"/>
            <a:ext cx="1408430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                             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85AA15-4DEF-CA8C-9BCC-C9AF1D376344}"/>
              </a:ext>
            </a:extLst>
          </p:cNvPr>
          <p:cNvSpPr txBox="1"/>
          <p:nvPr/>
        </p:nvSpPr>
        <p:spPr>
          <a:xfrm>
            <a:off x="155933" y="6029993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675D24-61C9-51BF-67FD-D736E3EE4ED8}"/>
              </a:ext>
            </a:extLst>
          </p:cNvPr>
          <p:cNvSpPr txBox="1"/>
          <p:nvPr/>
        </p:nvSpPr>
        <p:spPr>
          <a:xfrm>
            <a:off x="155933" y="6382008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품절 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F1EE05-CE84-E91B-07A9-117177E0818C}"/>
              </a:ext>
            </a:extLst>
          </p:cNvPr>
          <p:cNvSpPr txBox="1"/>
          <p:nvPr/>
        </p:nvSpPr>
        <p:spPr>
          <a:xfrm>
            <a:off x="2873250" y="5445873"/>
            <a:ext cx="75025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확인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C8FA14B-8C20-5F90-0A59-7FF40B7CFBD8}"/>
              </a:ext>
            </a:extLst>
          </p:cNvPr>
          <p:cNvSpPr txBox="1"/>
          <p:nvPr/>
        </p:nvSpPr>
        <p:spPr>
          <a:xfrm>
            <a:off x="1339553" y="5711444"/>
            <a:ext cx="33240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*KRS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연동 상품 대표 이미지가 없는 경우에만 선택 이미지로 노출됩니다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A83141F1-ADB1-E9F7-FF19-0EDA1EC78718}"/>
              </a:ext>
            </a:extLst>
          </p:cNvPr>
          <p:cNvGrpSpPr/>
          <p:nvPr/>
        </p:nvGrpSpPr>
        <p:grpSpPr>
          <a:xfrm>
            <a:off x="1458152" y="6059684"/>
            <a:ext cx="756424" cy="168949"/>
            <a:chOff x="2307439" y="1506734"/>
            <a:chExt cx="756424" cy="168949"/>
          </a:xfrm>
        </p:grpSpPr>
        <p:sp>
          <p:nvSpPr>
            <p:cNvPr id="40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61DCB9FD-A470-C616-56B1-DADDEABCD8E9}"/>
                </a:ext>
              </a:extLst>
            </p:cNvPr>
            <p:cNvSpPr/>
            <p:nvPr/>
          </p:nvSpPr>
          <p:spPr>
            <a:xfrm>
              <a:off x="2307439" y="1538165"/>
              <a:ext cx="106087" cy="106087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1" name="Check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A088CBA4-A8C5-111D-DC74-CF8C0393A909}"/>
                </a:ext>
              </a:extLst>
            </p:cNvPr>
            <p:cNvSpPr/>
            <p:nvPr/>
          </p:nvSpPr>
          <p:spPr>
            <a:xfrm>
              <a:off x="2337118" y="1567844"/>
              <a:ext cx="46729" cy="46729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2" name="Label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3358B600-F30E-27FB-DA9A-FDBEAB6DBBBA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399237" y="1506734"/>
              <a:ext cx="664626" cy="168949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Segoe UI" panose="020B0502040204020203" pitchFamily="34" charset="0"/>
                </a:rPr>
                <a:t>여</a:t>
              </a:r>
              <a:endParaRPr lang="en-US" sz="800" dirty="0">
                <a:solidFill>
                  <a:srgbClr val="5F5F5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43" name="Radio Button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V9msqJ6s27Zavp5nq7xJ694nNJz8Ku213CK449c5eDCfyUfSl4dlBFM8xXm61etnfNZ4fXSADADCc/cuE7LIyuIHygZmis9p/PGXzk4wfU+qdzKP+OWzHuHHx7OZabf10YlM+EegZQykATTWhgQwNkb9tjch5qHhHLdtNp2nOXgqnQtTbehzkAlp1iKcu2WG9PsrKvr2bcelzdNPPtvQ/dj/Y3Csdd6u62Xa1us80vkvCT/6JV0o+vZ5Vjb+60E7I8GXVTFLBwa+VU1+mpg4bfLlLK9HQrPj+qJJ82GBizMQQ0izxn3dGzt4377yu4qquFli2vr6fQTiq9UMo27nedqA8eINf3g6wDwDGOPZICupcprHhAO82mGZgY+mWUvitXX6bpqzsKf5u9urG4z4eXVxAR6v66re+uhZVpSEZFulayE7kymVsQj9xx+N0MmtmNz71f1xlyb1cbNekIa6Pgo/NgaJlJ1MuE6H9NyMO0Du9qEYIREj2WeHR+nZ06JZVU02KT1W6hDIQDHGypnBWCsGLdMqv0aMJrcXw9nnPP7xCgIsA+Vfo6YST0yk5kUzFjzp36iOgl15VlcL19eW66s7mz39NDBn5qvP87ZJr+Y5zZlOnFA7m7brrCyv00leViSfxFeZEIq8hnfedNo+IlOKR0knroZvW28kzUXepr/Y6FdvjlRdHd6omm8z9OqcWLVDAjvMtGiMdfnaI1ZVcZvR3lr6lSYBOdNf+AvjjfE46o1/smgKEqD0s8/63v9JVefjL5rqTV28bkk+xgv8fhuziKd5jxHA/tzkaeHZoKpjY0ovs3Kdp7/H8Ft4bj3u9NE3AOhZxzPwn5stRY+plbvYlRB9mG/drGZOyjyrtz5UWTgPt2FBuTJKn7QTf3BRkNeSuuCxr/1tL0PC47tKEc0XVbjvM/7+d+BFBwuCEfGGzCOiF4XzPt5R2Of4zfVqs0TysNEKHPV5Xa1XJO8eBaghRdkAsYsv2CHCl1+1RYnAvH1BIapvNtD0I99F+Oj9JZDxUOt8gd/PKI6Hl+bh9bn9fEAE8IAaHoC4P+o/G5DCE50J/7nhfTxwZLbAwgUNaPeQfjz+zBulEJw+/uSTDXia5xb94RH7xtRL/c6+V3x/A/X8h43ONFu+IveLgnHj1AzENrHnRtqZ55ZjwmO5/T0Z/XjdygcbjVvskd7s+zd2G7RE1/zHl2RObjG75nkPiuCxMZjOknC9lesxRJbFlF2IIfkcet4TGTyBH8w43JJn/KfPfN3Q+DZPxDAOPbdsestm58USbu/tGr8HjXmyQ9K854R+kdU0J+VYQZxUiy85YyCSNZQ36T63IMMNTW74+lYEvAXhBofr1OJNY96A6cBXN/tjeDRyP/nyi28+eC9cEvEX7/wS+rNpsyUlltnF6gbVHM+PEMhAbW3dYZURd3LwxJ1APB8YSb3KOYaCB/i4ySmAqvPzzz7qRcsf3T2yA/q6LqGOIWwRoXNHuQ67FANzNMh+DujGVKVRfpHkA56NCRf98Uv+H+LDiDakGQAA&lt;/Code&gt;&lt;CodeSignature&gt;DEkFEvxu0ukDcb8nysJOyweK7rblhg0NOAswk9eh1PSgKQb356bBO03DLpJ5T6z51l5rOF3Wq+Mk0M5JzTyq+KvxSDKnysjJZ3A0PcJzB4x7rbH8xJlfgZMQvdKJ3HjXm+GMNt4WdZDca9tV3waSOrLuEfqXZPYt5XSfk9m6dZTlp1Ar34bDfpZfcAcqiwJqYxMaiffE/bgq8LTnIuCzAJTJVQFwGRJbQjfg5ze2u8owY+djp7kN25n46RwSbGfE5XoDqKGgysEMDOIwkvXiQbfwBhmQkKjRw6W+m6ZnZXw/5ycqTLPKznSEAPCR6qE9DqnXmEs1Cevmhf5/gYFxeQ==&lt;/CodeSignature&gt;&lt;/SmartOptions&gt;&lt;SmartResize enabled=&quot;True&quot; minWidth=&quot;10&quot; minHeight=&quot;10&quot; /&gt;&lt;/SmartSettings&gt;">
            <a:extLst>
              <a:ext uri="{FF2B5EF4-FFF2-40B4-BE49-F238E27FC236}">
                <a16:creationId xmlns:a16="http://schemas.microsoft.com/office/drawing/2014/main" id="{0ADCC5DB-EEE9-B0E9-9986-82B064D6DB9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942474" y="6055788"/>
            <a:ext cx="762774" cy="168949"/>
            <a:chOff x="593892" y="1585163"/>
            <a:chExt cx="958793" cy="212366"/>
          </a:xfrm>
        </p:grpSpPr>
        <p:sp>
          <p:nvSpPr>
            <p:cNvPr id="44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4B361B56-C6E1-B576-C758-E3876D863E96}"/>
                </a:ext>
              </a:extLst>
            </p:cNvPr>
            <p:cNvSpPr/>
            <p:nvPr/>
          </p:nvSpPr>
          <p:spPr>
            <a:xfrm>
              <a:off x="593892" y="1624671"/>
              <a:ext cx="133350" cy="133350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5" name="Check" descr="&lt;Tags&gt;&lt;SMARTRESIZEANCHORS&gt;None,None,Absolute,None&lt;/SMARTRESIZEANCHORS&gt;&lt;/Tags&gt;" hidden="1">
              <a:extLst>
                <a:ext uri="{FF2B5EF4-FFF2-40B4-BE49-F238E27FC236}">
                  <a16:creationId xmlns:a16="http://schemas.microsoft.com/office/drawing/2014/main" id="{981E7DA8-34E5-41B7-98C5-5A63CCB6AD41}"/>
                </a:ext>
              </a:extLst>
            </p:cNvPr>
            <p:cNvSpPr/>
            <p:nvPr/>
          </p:nvSpPr>
          <p:spPr>
            <a:xfrm>
              <a:off x="631198" y="1661977"/>
              <a:ext cx="58738" cy="58738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46" name="Label" descr="&lt;Tags&gt;&lt;SMARTRESIZEANCHORS&gt;Absolute,Absolute,Absolute,Absolute&lt;/SMARTRESIZEANCHORS&gt;&lt;/Tags&gt;">
              <a:extLst>
                <a:ext uri="{FF2B5EF4-FFF2-40B4-BE49-F238E27FC236}">
                  <a16:creationId xmlns:a16="http://schemas.microsoft.com/office/drawing/2014/main" id="{DAE067B2-3DB2-D3D8-263D-AB700EF357D5}"/>
                </a:ext>
              </a:extLst>
            </p:cNvPr>
            <p:cNvSpPr txBox="1"/>
            <p:nvPr/>
          </p:nvSpPr>
          <p:spPr>
            <a:xfrm>
              <a:off x="717262" y="1585163"/>
              <a:ext cx="835423" cy="212366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부</a:t>
              </a:r>
              <a:endParaRPr lang="en-US" sz="8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E645B363-1C7A-70E0-F011-8456EEB6B5B9}"/>
              </a:ext>
            </a:extLst>
          </p:cNvPr>
          <p:cNvGrpSpPr/>
          <p:nvPr/>
        </p:nvGrpSpPr>
        <p:grpSpPr>
          <a:xfrm>
            <a:off x="1458152" y="6410831"/>
            <a:ext cx="756424" cy="168949"/>
            <a:chOff x="2307439" y="1506734"/>
            <a:chExt cx="756424" cy="168949"/>
          </a:xfrm>
        </p:grpSpPr>
        <p:sp>
          <p:nvSpPr>
            <p:cNvPr id="64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3C2FAE5F-069A-C8A3-945A-3103C9F5F52D}"/>
                </a:ext>
              </a:extLst>
            </p:cNvPr>
            <p:cNvSpPr/>
            <p:nvPr/>
          </p:nvSpPr>
          <p:spPr>
            <a:xfrm>
              <a:off x="2307439" y="1538165"/>
              <a:ext cx="106087" cy="106087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65" name="Check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8F53BE17-2FEC-5B1E-E33C-9DAE5A24E726}"/>
                </a:ext>
              </a:extLst>
            </p:cNvPr>
            <p:cNvSpPr/>
            <p:nvPr/>
          </p:nvSpPr>
          <p:spPr>
            <a:xfrm>
              <a:off x="2337118" y="1567844"/>
              <a:ext cx="46729" cy="46729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66" name="Label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2389BFCA-6138-B3F3-1CF0-A22F534087DA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399237" y="1506734"/>
              <a:ext cx="664626" cy="168949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Segoe UI" panose="020B0502040204020203" pitchFamily="34" charset="0"/>
                </a:rPr>
                <a:t>표시</a:t>
              </a:r>
              <a:endParaRPr lang="en-US" sz="800" dirty="0">
                <a:solidFill>
                  <a:srgbClr val="5F5F5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67" name="Radio Button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V9msqJ6s27Zavp5nq7xJ694nNJz8Ku213CK449c5eDCfyUfSl4dlBFM8xXm61etnfNZ4fXSADADCc/cuE7LIyuIHygZmis9p/PGXzk4wfU+qdzKP+OWzHuHHx7OZabf10YlM+EegZQykATTWhgQwNkb9tjch5qHhHLdtNp2nOXgqnQtTbehzkAlp1iKcu2WG9PsrKvr2bcelzdNPPtvQ/dj/Y3Csdd6u62Xa1us80vkvCT/6JV0o+vZ5Vjb+60E7I8GXVTFLBwa+VU1+mpg4bfLlLK9HQrPj+qJJ82GBizMQQ0izxn3dGzt4377yu4qquFli2vr6fQTiq9UMo27nedqA8eINf3g6wDwDGOPZICupcprHhAO82mGZgY+mWUvitXX6bpqzsKf5u9urG4z4eXVxAR6v66re+uhZVpSEZFulayE7kymVsQj9xx+N0MmtmNz71f1xlyb1cbNekIa6Pgo/NgaJlJ1MuE6H9NyMO0Du9qEYIREj2WeHR+nZ06JZVU02KT1W6hDIQDHGypnBWCsGLdMqv0aMJrcXw9nnPP7xCgIsA+Vfo6YST0yk5kUzFjzp36iOgl15VlcL19eW66s7mz39NDBn5qvP87ZJr+Y5zZlOnFA7m7brrCyv00leViSfxFeZEIq8hnfedNo+IlOKR0knroZvW28kzUXepr/Y6FdvjlRdHd6omm8z9OqcWLVDAjvMtGiMdfnaI1ZVcZvR3lr6lSYBOdNf+AvjjfE46o1/smgKEqD0s8/63v9JVefjL5rqTV28bkk+xgv8fhuziKd5jxHA/tzkaeHZoKpjY0ovs3Kdp7/H8Ft4bj3u9NE3AOhZxzPwn5stRY+plbvYlRB9mG/drGZOyjyrtz5UWTgPt2FBuTJKn7QTf3BRkNeSuuCxr/1tL0PC47tKEc0XVbjvM/7+d+BFBwuCEfGGzCOiF4XzPt5R2Of4zfVqs0TysNEKHPV5Xa1XJO8eBaghRdkAsYsv2CHCl1+1RYnAvH1BIapvNtD0I99F+Oj9JZDxUOt8gd/PKI6Hl+bh9bn9fEAE8IAaHoC4P+o/G5DCE50J/7nhfTxwZLbAwgUNaPeQfjz+zBulEJw+/uSTDXia5xb94RH7xtRL/c6+V3x/A/X8h43ONFu+IveLgnHj1AzENrHnRtqZ55ZjwmO5/T0Z/XjdygcbjVvskd7s+zd2G7RE1/zHl2RObjG75nkPiuCxMZjOknC9lesxRJbFlF2IIfkcet4TGTyBH8w43JJn/KfPfN3Q+DZPxDAOPbdsestm58USbu/tGr8HjXmyQ9K854R+kdU0J+VYQZxUiy85YyCSNZQ36T63IMMNTW74+lYEvAXhBofr1OJNY96A6cBXN/tjeDRyP/nyi28+eC9cEvEX7/wS+rNpsyUlltnF6gbVHM+PEMhAbW3dYZURd3LwxJ1APB8YSb3KOYaCB/i4ySmAqvPzzz7qRcsf3T2yA/q6LqGOIWwRoXNHuQ67FANzNMh+DujGVKVRfpHkA56NCRf98Uv+H+LDiDakGQAA&lt;/Code&gt;&lt;CodeSignature&gt;DEkFEvxu0ukDcb8nysJOyweK7rblhg0NOAswk9eh1PSgKQb356bBO03DLpJ5T6z51l5rOF3Wq+Mk0M5JzTyq+KvxSDKnysjJZ3A0PcJzB4x7rbH8xJlfgZMQvdKJ3HjXm+GMNt4WdZDca9tV3waSOrLuEfqXZPYt5XSfk9m6dZTlp1Ar34bDfpZfcAcqiwJqYxMaiffE/bgq8LTnIuCzAJTJVQFwGRJbQjfg5ze2u8owY+djp7kN25n46RwSbGfE5XoDqKGgysEMDOIwkvXiQbfwBhmQkKjRw6W+m6ZnZXw/5ycqTLPKznSEAPCR6qE9DqnXmEs1Cevmhf5/gYFxeQ==&lt;/CodeSignature&gt;&lt;/SmartOptions&gt;&lt;SmartResize enabled=&quot;True&quot; minWidth=&quot;10&quot; minHeight=&quot;10&quot; /&gt;&lt;/SmartSettings&gt;">
            <a:extLst>
              <a:ext uri="{FF2B5EF4-FFF2-40B4-BE49-F238E27FC236}">
                <a16:creationId xmlns:a16="http://schemas.microsoft.com/office/drawing/2014/main" id="{57CE13F9-3D06-934C-F62C-89360590DCA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942474" y="6406935"/>
            <a:ext cx="762774" cy="168949"/>
            <a:chOff x="593892" y="1585163"/>
            <a:chExt cx="958793" cy="212366"/>
          </a:xfrm>
        </p:grpSpPr>
        <p:sp>
          <p:nvSpPr>
            <p:cNvPr id="68" name="Circle" descr="&lt;Tags&gt;&lt;SMARTRESIZEANCHORS&gt;None,None,Absolute,None&lt;/SMARTRESIZEANCHORS&gt;&lt;/Tags&gt;">
              <a:extLst>
                <a:ext uri="{FF2B5EF4-FFF2-40B4-BE49-F238E27FC236}">
                  <a16:creationId xmlns:a16="http://schemas.microsoft.com/office/drawing/2014/main" id="{A85C8F86-2939-078B-3F3D-96DB91637418}"/>
                </a:ext>
              </a:extLst>
            </p:cNvPr>
            <p:cNvSpPr/>
            <p:nvPr/>
          </p:nvSpPr>
          <p:spPr>
            <a:xfrm>
              <a:off x="593892" y="1624671"/>
              <a:ext cx="133350" cy="133350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69" name="Check" descr="&lt;Tags&gt;&lt;SMARTRESIZEANCHORS&gt;None,None,Absolute,None&lt;/SMARTRESIZEANCHORS&gt;&lt;/Tags&gt;" hidden="1">
              <a:extLst>
                <a:ext uri="{FF2B5EF4-FFF2-40B4-BE49-F238E27FC236}">
                  <a16:creationId xmlns:a16="http://schemas.microsoft.com/office/drawing/2014/main" id="{EE26ECDA-A27A-DA64-CF3C-9DC5AAAACB9B}"/>
                </a:ext>
              </a:extLst>
            </p:cNvPr>
            <p:cNvSpPr/>
            <p:nvPr/>
          </p:nvSpPr>
          <p:spPr>
            <a:xfrm>
              <a:off x="631198" y="1661977"/>
              <a:ext cx="58738" cy="58738"/>
            </a:xfrm>
            <a:prstGeom prst="ellipse">
              <a:avLst/>
            </a:prstGeom>
            <a:solidFill>
              <a:srgbClr val="808080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746" tIns="36373" rIns="72746" bIns="3637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16" dirty="0">
                <a:solidFill>
                  <a:srgbClr val="5F5F5F"/>
                </a:solidFill>
                <a:latin typeface="KoPub돋움체 Medium" panose="02020603020101020101" pitchFamily="18" charset="-127"/>
                <a:cs typeface="Segoe UI" panose="020B0502040204020203" pitchFamily="34" charset="0"/>
              </a:endParaRPr>
            </a:p>
          </p:txBody>
        </p:sp>
        <p:sp>
          <p:nvSpPr>
            <p:cNvPr id="70" name="Label" descr="&lt;Tags&gt;&lt;SMARTRESIZEANCHORS&gt;Absolute,Absolute,Absolute,Absolute&lt;/SMARTRESIZEANCHORS&gt;&lt;/Tags&gt;">
              <a:extLst>
                <a:ext uri="{FF2B5EF4-FFF2-40B4-BE49-F238E27FC236}">
                  <a16:creationId xmlns:a16="http://schemas.microsoft.com/office/drawing/2014/main" id="{D8A83A7A-F9B1-5502-A228-6AAB52E460FD}"/>
                </a:ext>
              </a:extLst>
            </p:cNvPr>
            <p:cNvSpPr txBox="1"/>
            <p:nvPr/>
          </p:nvSpPr>
          <p:spPr>
            <a:xfrm>
              <a:off x="717262" y="1585163"/>
              <a:ext cx="835423" cy="212366"/>
            </a:xfrm>
            <a:prstGeom prst="rect">
              <a:avLst/>
            </a:prstGeom>
            <a:noFill/>
          </p:spPr>
          <p:txBody>
            <a:bodyPr wrap="none" lIns="58197" tIns="29098" rIns="58197" bIns="29098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800">
                  <a:solidFill>
                    <a:srgbClr val="5F5F5F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표시 안 함</a:t>
              </a:r>
              <a:endParaRPr lang="en-US" sz="800" dirty="0">
                <a:solidFill>
                  <a:srgbClr val="5F5F5F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graphicFrame>
        <p:nvGraphicFramePr>
          <p:cNvPr id="72" name="표 71">
            <a:extLst>
              <a:ext uri="{FF2B5EF4-FFF2-40B4-BE49-F238E27FC236}">
                <a16:creationId xmlns:a16="http://schemas.microsoft.com/office/drawing/2014/main" id="{EE966C22-199B-7E3A-4DC0-778E124C6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583464"/>
              </p:ext>
            </p:extLst>
          </p:nvPr>
        </p:nvGraphicFramePr>
        <p:xfrm>
          <a:off x="6369600" y="483764"/>
          <a:ext cx="4916559" cy="4347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01">
                  <a:extLst>
                    <a:ext uri="{9D8B030D-6E8A-4147-A177-3AD203B41FA5}">
                      <a16:colId xmlns:a16="http://schemas.microsoft.com/office/drawing/2014/main" val="3243892695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1220811850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4248378269"/>
                    </a:ext>
                  </a:extLst>
                </a:gridCol>
              </a:tblGrid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NO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>
                          <a:effectLst/>
                        </a:rPr>
                        <a:t>컬럼명</a:t>
                      </a:r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2661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매장코드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9466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바코드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533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상품코드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01307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상품명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빙그레 메로나맛우유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240*20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2689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34,000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11730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할인가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30,600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6803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임직원할인율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6731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27,200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59306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구독 기간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93703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 이용 상품 수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32596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 가능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15383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30504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과세 구분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987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삭제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6798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</a:t>
                      </a:r>
                      <a:r>
                        <a:rPr lang="en-US" sz="900" u="none" strike="noStrike">
                          <a:effectLst/>
                        </a:rPr>
                        <a:t>URL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88639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변경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8141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 일시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910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시간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36463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0674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952538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75888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7387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5810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536216"/>
                  </a:ext>
                </a:extLst>
              </a:tr>
            </a:tbl>
          </a:graphicData>
        </a:graphic>
      </p:graphicFrame>
      <p:sp>
        <p:nvSpPr>
          <p:cNvPr id="73" name="TextBox 72">
            <a:extLst>
              <a:ext uri="{FF2B5EF4-FFF2-40B4-BE49-F238E27FC236}">
                <a16:creationId xmlns:a16="http://schemas.microsoft.com/office/drawing/2014/main" id="{0FE53444-EEDA-4FD1-8E33-5931561AEF4B}"/>
              </a:ext>
            </a:extLst>
          </p:cNvPr>
          <p:cNvSpPr txBox="1"/>
          <p:nvPr/>
        </p:nvSpPr>
        <p:spPr>
          <a:xfrm>
            <a:off x="155933" y="3656322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6761F8B-FC89-AEAE-AC85-090B7998B5A2}"/>
              </a:ext>
            </a:extLst>
          </p:cNvPr>
          <p:cNvSpPr txBox="1"/>
          <p:nvPr/>
        </p:nvSpPr>
        <p:spPr>
          <a:xfrm>
            <a:off x="1420050" y="3656321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A4B0D2F-31C8-195F-D0ED-89E204E67070}"/>
              </a:ext>
            </a:extLst>
          </p:cNvPr>
          <p:cNvSpPr txBox="1"/>
          <p:nvPr/>
        </p:nvSpPr>
        <p:spPr>
          <a:xfrm>
            <a:off x="155933" y="4008337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30E2DD7-DD24-6DCA-AAA7-7181B55FFBCC}"/>
              </a:ext>
            </a:extLst>
          </p:cNvPr>
          <p:cNvSpPr txBox="1"/>
          <p:nvPr/>
        </p:nvSpPr>
        <p:spPr>
          <a:xfrm>
            <a:off x="1420050" y="4008336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02C4CBB-BE37-11F3-D04A-2E94378ADD13}"/>
              </a:ext>
            </a:extLst>
          </p:cNvPr>
          <p:cNvSpPr txBox="1"/>
          <p:nvPr/>
        </p:nvSpPr>
        <p:spPr>
          <a:xfrm>
            <a:off x="155933" y="4525451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 가능 여부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90860B2-436F-25FE-74C1-A1E9D561627A}"/>
              </a:ext>
            </a:extLst>
          </p:cNvPr>
          <p:cNvSpPr txBox="1"/>
          <p:nvPr/>
        </p:nvSpPr>
        <p:spPr>
          <a:xfrm>
            <a:off x="1420050" y="4525450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960A41-36AB-C10C-F1CE-944A17AF5D72}"/>
              </a:ext>
            </a:extLst>
          </p:cNvPr>
          <p:cNvSpPr txBox="1"/>
          <p:nvPr/>
        </p:nvSpPr>
        <p:spPr>
          <a:xfrm>
            <a:off x="155933" y="4877466"/>
            <a:ext cx="12293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914F1C3-8304-D783-29DF-B6C7017D3F12}"/>
              </a:ext>
            </a:extLst>
          </p:cNvPr>
          <p:cNvSpPr txBox="1"/>
          <p:nvPr/>
        </p:nvSpPr>
        <p:spPr>
          <a:xfrm>
            <a:off x="1420050" y="4877465"/>
            <a:ext cx="1944072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ECB1C5D-9325-C49A-D30D-EFC7D2970DA9}"/>
              </a:ext>
            </a:extLst>
          </p:cNvPr>
          <p:cNvSpPr txBox="1"/>
          <p:nvPr/>
        </p:nvSpPr>
        <p:spPr>
          <a:xfrm>
            <a:off x="3346192" y="3656321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21EDF64-1072-5880-04B9-B07316CC1596}"/>
              </a:ext>
            </a:extLst>
          </p:cNvPr>
          <p:cNvSpPr txBox="1"/>
          <p:nvPr/>
        </p:nvSpPr>
        <p:spPr>
          <a:xfrm>
            <a:off x="3346193" y="4017040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702127C-6471-1BDF-DCF9-A50C6F7EE81E}"/>
              </a:ext>
            </a:extLst>
          </p:cNvPr>
          <p:cNvSpPr txBox="1"/>
          <p:nvPr/>
        </p:nvSpPr>
        <p:spPr>
          <a:xfrm>
            <a:off x="1351471" y="4269829"/>
            <a:ext cx="2132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동안 이용하는 총 이용 상품 수입니다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9AB648B-45BF-EC14-B761-6B3D7D9616ED}"/>
              </a:ext>
            </a:extLst>
          </p:cNvPr>
          <p:cNvSpPr txBox="1"/>
          <p:nvPr/>
        </p:nvSpPr>
        <p:spPr>
          <a:xfrm>
            <a:off x="3351885" y="4888096"/>
            <a:ext cx="37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51C221E-E8BE-EFF6-CC02-6C3D639DE6E4}"/>
              </a:ext>
            </a:extLst>
          </p:cNvPr>
          <p:cNvSpPr txBox="1"/>
          <p:nvPr/>
        </p:nvSpPr>
        <p:spPr>
          <a:xfrm>
            <a:off x="1351470" y="5157597"/>
            <a:ext cx="2969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가능할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회당 연장일입니다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856604-0F88-E260-1619-90C39A9EC929}"/>
              </a:ext>
            </a:extLst>
          </p:cNvPr>
          <p:cNvSpPr txBox="1"/>
          <p:nvPr/>
        </p:nvSpPr>
        <p:spPr>
          <a:xfrm>
            <a:off x="6369600" y="237543"/>
            <a:ext cx="4916559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정보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예시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9B0B3C-E5A2-CFB1-418A-A654113BD468}"/>
              </a:ext>
            </a:extLst>
          </p:cNvPr>
          <p:cNvSpPr txBox="1"/>
          <p:nvPr/>
        </p:nvSpPr>
        <p:spPr>
          <a:xfrm>
            <a:off x="6369600" y="4926765"/>
            <a:ext cx="320470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전문점 상품과 거의 동일한 방식으로 수신하는데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 및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관련 내용을 추가로 받는 형태입니다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90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643FA1E-FDA6-9584-0E2D-17B35407A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131"/>
          <a:stretch/>
        </p:blipFill>
        <p:spPr>
          <a:xfrm>
            <a:off x="0" y="0"/>
            <a:ext cx="2298257" cy="4105835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26CA60D0-AC03-5746-53CF-5CBF5D99CDB2}"/>
              </a:ext>
            </a:extLst>
          </p:cNvPr>
          <p:cNvSpPr/>
          <p:nvPr/>
        </p:nvSpPr>
        <p:spPr>
          <a:xfrm>
            <a:off x="121444" y="3342264"/>
            <a:ext cx="2059781" cy="1031616"/>
          </a:xfrm>
          <a:prstGeom prst="roundRect">
            <a:avLst>
              <a:gd name="adj" fmla="val 4099"/>
            </a:avLst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12A8010-237D-8C9A-3D62-76D730C559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837"/>
          <a:stretch/>
        </p:blipFill>
        <p:spPr>
          <a:xfrm>
            <a:off x="2391888" y="0"/>
            <a:ext cx="2226623" cy="3851672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7FCDF520-FADC-B50A-F589-B28D29CD2682}"/>
              </a:ext>
            </a:extLst>
          </p:cNvPr>
          <p:cNvSpPr/>
          <p:nvPr/>
        </p:nvSpPr>
        <p:spPr>
          <a:xfrm>
            <a:off x="364331" y="3693318"/>
            <a:ext cx="1483519" cy="29765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C6B913-03D7-7E83-34AD-51AD74CF788D}"/>
              </a:ext>
            </a:extLst>
          </p:cNvPr>
          <p:cNvSpPr txBox="1"/>
          <p:nvPr/>
        </p:nvSpPr>
        <p:spPr>
          <a:xfrm>
            <a:off x="303776" y="3704749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결제일로부터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최대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수령 가능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00F901-DC94-D8A2-99F6-C7ED7599FE90}"/>
              </a:ext>
            </a:extLst>
          </p:cNvPr>
          <p:cNvSpPr txBox="1"/>
          <p:nvPr/>
        </p:nvSpPr>
        <p:spPr>
          <a:xfrm>
            <a:off x="100256" y="4019019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B08B60-946E-2EE8-33E5-ED950157A296}"/>
              </a:ext>
            </a:extLst>
          </p:cNvPr>
          <p:cNvSpPr txBox="1"/>
          <p:nvPr/>
        </p:nvSpPr>
        <p:spPr>
          <a:xfrm>
            <a:off x="307271" y="4018365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ECF55DC-662F-892F-C677-E38C6C65B8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17" t="48819" r="10795" b="45903"/>
          <a:stretch/>
        </p:blipFill>
        <p:spPr>
          <a:xfrm>
            <a:off x="150148" y="3346908"/>
            <a:ext cx="1911883" cy="3619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7F0359-1272-F5F5-268D-37065EB39E35}"/>
              </a:ext>
            </a:extLst>
          </p:cNvPr>
          <p:cNvSpPr txBox="1"/>
          <p:nvPr/>
        </p:nvSpPr>
        <p:spPr>
          <a:xfrm>
            <a:off x="98412" y="3707130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62D337DB-4174-45EC-47DD-2846F3E76F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166"/>
          <a:stretch/>
        </p:blipFill>
        <p:spPr>
          <a:xfrm>
            <a:off x="0" y="4815018"/>
            <a:ext cx="2298257" cy="17716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50F9BB-59B2-3100-E77F-825F1CF0A7C2}"/>
              </a:ext>
            </a:extLst>
          </p:cNvPr>
          <p:cNvSpPr txBox="1"/>
          <p:nvPr/>
        </p:nvSpPr>
        <p:spPr>
          <a:xfrm>
            <a:off x="310766" y="4141177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가능 시 최대 </a:t>
            </a:r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연장 가능합니다</a:t>
            </a:r>
            <a:r>
              <a:rPr lang="en-US" altLang="ko-KR" sz="6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29A792-02B0-C322-0D27-8BB97FF14572}"/>
              </a:ext>
            </a:extLst>
          </p:cNvPr>
          <p:cNvSpPr txBox="1"/>
          <p:nvPr/>
        </p:nvSpPr>
        <p:spPr>
          <a:xfrm>
            <a:off x="33009" y="4441824"/>
            <a:ext cx="2148216" cy="3323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 상품은 정가 대비 저렴한 금액에 판매하는 구독 상품입니다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 내에 연장 신청 없이 수령하지 않은 상품은 수령이 불가하므로 구독 이용에 참고 부탁드립니다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D22F331F-31D7-3EDA-0278-AE6E944122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166" b="9712"/>
          <a:stretch/>
        </p:blipFill>
        <p:spPr>
          <a:xfrm>
            <a:off x="2389507" y="4780417"/>
            <a:ext cx="2298257" cy="110565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8208E07-C76F-5742-BA05-21081E050797}"/>
              </a:ext>
            </a:extLst>
          </p:cNvPr>
          <p:cNvSpPr txBox="1"/>
          <p:nvPr/>
        </p:nvSpPr>
        <p:spPr>
          <a:xfrm>
            <a:off x="2422516" y="4407223"/>
            <a:ext cx="2148216" cy="3323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 상품은 정가 대비 저렴한 금액에 판매하는 구독 상품입니다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 내에 연장 신청 없이 수령하지 않은 상품은 수령이 불가하므로 구독 이용에 참고 부탁드립니다</a:t>
            </a:r>
            <a:r>
              <a:rPr lang="en-US" altLang="ko-KR" sz="52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E83B883-535C-95A1-747C-D1DD2139203B}"/>
              </a:ext>
            </a:extLst>
          </p:cNvPr>
          <p:cNvSpPr/>
          <p:nvPr/>
        </p:nvSpPr>
        <p:spPr>
          <a:xfrm>
            <a:off x="2503981" y="3235292"/>
            <a:ext cx="2059781" cy="1160388"/>
          </a:xfrm>
          <a:prstGeom prst="roundRect">
            <a:avLst>
              <a:gd name="adj" fmla="val 4099"/>
            </a:avLst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BEF63DE8-CA48-4FDB-F932-6D39F8BB9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30" t="47658" r="40870" b="43837"/>
          <a:stretch/>
        </p:blipFill>
        <p:spPr>
          <a:xfrm>
            <a:off x="2552205" y="3263639"/>
            <a:ext cx="1153394" cy="583269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B1C8FBF3-5517-4A18-FDAE-827FA91015A8}"/>
              </a:ext>
            </a:extLst>
          </p:cNvPr>
          <p:cNvSpPr/>
          <p:nvPr/>
        </p:nvSpPr>
        <p:spPr>
          <a:xfrm>
            <a:off x="2753838" y="3971460"/>
            <a:ext cx="1483519" cy="29765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A82250-7402-FA1E-61B9-959EA51FB6B5}"/>
              </a:ext>
            </a:extLst>
          </p:cNvPr>
          <p:cNvSpPr txBox="1"/>
          <p:nvPr/>
        </p:nvSpPr>
        <p:spPr>
          <a:xfrm>
            <a:off x="2693283" y="3982891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결제일로부터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최대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수령 가능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48258D-EFD0-BB98-B7F4-89719E009569}"/>
              </a:ext>
            </a:extLst>
          </p:cNvPr>
          <p:cNvSpPr txBox="1"/>
          <p:nvPr/>
        </p:nvSpPr>
        <p:spPr>
          <a:xfrm>
            <a:off x="2489763" y="4130468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A2EA9C-C5C9-2C40-F565-6F9230840D83}"/>
              </a:ext>
            </a:extLst>
          </p:cNvPr>
          <p:cNvSpPr txBox="1"/>
          <p:nvPr/>
        </p:nvSpPr>
        <p:spPr>
          <a:xfrm>
            <a:off x="2696778" y="4129814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불가능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A4899E-942C-ACBF-B247-4D11F4625D24}"/>
              </a:ext>
            </a:extLst>
          </p:cNvPr>
          <p:cNvSpPr txBox="1"/>
          <p:nvPr/>
        </p:nvSpPr>
        <p:spPr>
          <a:xfrm>
            <a:off x="2487919" y="3985272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C67A96-40C1-C924-7CAE-83F0704E5551}"/>
              </a:ext>
            </a:extLst>
          </p:cNvPr>
          <p:cNvSpPr txBox="1"/>
          <p:nvPr/>
        </p:nvSpPr>
        <p:spPr>
          <a:xfrm>
            <a:off x="100256" y="3861917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수량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7DAD3B-130C-965C-C715-643BD97C2839}"/>
              </a:ext>
            </a:extLst>
          </p:cNvPr>
          <p:cNvSpPr txBox="1"/>
          <p:nvPr/>
        </p:nvSpPr>
        <p:spPr>
          <a:xfrm>
            <a:off x="304890" y="3862896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</a:t>
            </a:r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8710B4-516C-270E-686F-6586C32C2191}"/>
              </a:ext>
            </a:extLst>
          </p:cNvPr>
          <p:cNvSpPr txBox="1"/>
          <p:nvPr/>
        </p:nvSpPr>
        <p:spPr>
          <a:xfrm>
            <a:off x="2485845" y="3843649"/>
            <a:ext cx="3188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수량</a:t>
            </a:r>
            <a:endParaRPr lang="en-US" altLang="ko-KR" sz="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7880DE8-9C6D-D909-22C1-31C2909F7E27}"/>
              </a:ext>
            </a:extLst>
          </p:cNvPr>
          <p:cNvSpPr txBox="1"/>
          <p:nvPr/>
        </p:nvSpPr>
        <p:spPr>
          <a:xfrm>
            <a:off x="2690479" y="3838278"/>
            <a:ext cx="149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6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6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75366CB4-E8AA-3CA4-482E-233E033619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020"/>
          <a:stretch/>
        </p:blipFill>
        <p:spPr>
          <a:xfrm>
            <a:off x="2461141" y="5737131"/>
            <a:ext cx="2226623" cy="684437"/>
          </a:xfrm>
          <a:prstGeom prst="rect">
            <a:avLst/>
          </a:prstGeom>
        </p:spPr>
      </p:pic>
      <p:graphicFrame>
        <p:nvGraphicFramePr>
          <p:cNvPr id="34" name="표 33">
            <a:extLst>
              <a:ext uri="{FF2B5EF4-FFF2-40B4-BE49-F238E27FC236}">
                <a16:creationId xmlns:a16="http://schemas.microsoft.com/office/drawing/2014/main" id="{401D55F5-1246-4AB1-0183-95B177262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400423"/>
              </p:ext>
            </p:extLst>
          </p:nvPr>
        </p:nvGraphicFramePr>
        <p:xfrm>
          <a:off x="6369600" y="483764"/>
          <a:ext cx="4916559" cy="4347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01">
                  <a:extLst>
                    <a:ext uri="{9D8B030D-6E8A-4147-A177-3AD203B41FA5}">
                      <a16:colId xmlns:a16="http://schemas.microsoft.com/office/drawing/2014/main" val="3243892695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1220811850"/>
                    </a:ext>
                  </a:extLst>
                </a:gridCol>
                <a:gridCol w="2233779">
                  <a:extLst>
                    <a:ext uri="{9D8B030D-6E8A-4147-A177-3AD203B41FA5}">
                      <a16:colId xmlns:a16="http://schemas.microsoft.com/office/drawing/2014/main" val="4248378269"/>
                    </a:ext>
                  </a:extLst>
                </a:gridCol>
              </a:tblGrid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NO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>
                          <a:effectLst/>
                        </a:rPr>
                        <a:t>컬럼명</a:t>
                      </a:r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2661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매장코드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9466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바코드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533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상품코드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01307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상품명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빙그레 메로나맛우유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240*20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2689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34,000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11730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할인가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30,600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680365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임직원할인율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6731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임직원판매가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27,200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59306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구독 기간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93703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 이용 상품 수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325966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 가능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15383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연장일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30504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과세 구분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987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삭제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679819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</a:t>
                      </a:r>
                      <a:r>
                        <a:rPr lang="en-US" sz="900" u="none" strike="noStrike">
                          <a:effectLst/>
                        </a:rPr>
                        <a:t>URL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88639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이미지 변경 여부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81411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 일시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910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시간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36463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 여부</a:t>
                      </a: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06740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952538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758887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7387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581052"/>
                  </a:ext>
                </a:extLst>
              </a:tr>
              <a:tr h="1738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712" marR="7712" marT="771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536216"/>
                  </a:ext>
                </a:extLst>
              </a:tr>
            </a:tbl>
          </a:graphicData>
        </a:graphic>
      </p:graphicFrame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0C4681AF-FCAF-C7AD-5D13-46DA832F547D}"/>
              </a:ext>
            </a:extLst>
          </p:cNvPr>
          <p:cNvCxnSpPr>
            <a:cxnSpLocks/>
          </p:cNvCxnSpPr>
          <p:nvPr/>
        </p:nvCxnSpPr>
        <p:spPr>
          <a:xfrm flipH="1">
            <a:off x="4237357" y="2381539"/>
            <a:ext cx="2595237" cy="15048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B455814-96A4-166F-669B-281D63D09718}"/>
              </a:ext>
            </a:extLst>
          </p:cNvPr>
          <p:cNvSpPr/>
          <p:nvPr/>
        </p:nvSpPr>
        <p:spPr>
          <a:xfrm>
            <a:off x="2480589" y="3827482"/>
            <a:ext cx="1756768" cy="507198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764B729-3FF0-F7C4-5015-6B74F7F4AEA3}"/>
              </a:ext>
            </a:extLst>
          </p:cNvPr>
          <p:cNvSpPr/>
          <p:nvPr/>
        </p:nvSpPr>
        <p:spPr>
          <a:xfrm>
            <a:off x="113560" y="3694390"/>
            <a:ext cx="1756768" cy="64029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067436CC-F749-199C-1EB1-D04D768BD0CE}"/>
              </a:ext>
            </a:extLst>
          </p:cNvPr>
          <p:cNvSpPr/>
          <p:nvPr/>
        </p:nvSpPr>
        <p:spPr>
          <a:xfrm>
            <a:off x="0" y="5951313"/>
            <a:ext cx="735106" cy="29708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A99E806C-8FAD-D6A0-4760-F761400E2C94}"/>
              </a:ext>
            </a:extLst>
          </p:cNvPr>
          <p:cNvCxnSpPr>
            <a:cxnSpLocks/>
          </p:cNvCxnSpPr>
          <p:nvPr/>
        </p:nvCxnSpPr>
        <p:spPr>
          <a:xfrm flipV="1">
            <a:off x="735106" y="5713840"/>
            <a:ext cx="5222349" cy="386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0DCCDFB-99C2-6EB6-2E66-E2FD0FF3C247}"/>
              </a:ext>
            </a:extLst>
          </p:cNvPr>
          <p:cNvSpPr txBox="1"/>
          <p:nvPr/>
        </p:nvSpPr>
        <p:spPr>
          <a:xfrm>
            <a:off x="5957455" y="559921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수량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외 선택 불가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ABD9DFBE-42DF-0568-FEA7-1506E7E17277}"/>
              </a:ext>
            </a:extLst>
          </p:cNvPr>
          <p:cNvSpPr/>
          <p:nvPr/>
        </p:nvSpPr>
        <p:spPr>
          <a:xfrm>
            <a:off x="1955373" y="6268440"/>
            <a:ext cx="342884" cy="29708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92D13A5A-A197-7333-3F17-4AE7FE3DB4D8}"/>
              </a:ext>
            </a:extLst>
          </p:cNvPr>
          <p:cNvCxnSpPr>
            <a:cxnSpLocks/>
            <a:stCxn id="50" idx="3"/>
            <a:endCxn id="53" idx="1"/>
          </p:cNvCxnSpPr>
          <p:nvPr/>
        </p:nvCxnSpPr>
        <p:spPr>
          <a:xfrm flipV="1">
            <a:off x="2298257" y="6120426"/>
            <a:ext cx="5614571" cy="2965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0BF9A31-4325-98B1-F196-AEE134CA524A}"/>
              </a:ext>
            </a:extLst>
          </p:cNvPr>
          <p:cNvSpPr txBox="1"/>
          <p:nvPr/>
        </p:nvSpPr>
        <p:spPr>
          <a:xfrm>
            <a:off x="7912828" y="5935760"/>
            <a:ext cx="2496554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장바구니 담기 불가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장바구니에 담을 수 없습니다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0E763D-FD09-EAA7-140B-34736F070972}"/>
              </a:ext>
            </a:extLst>
          </p:cNvPr>
          <p:cNvSpPr txBox="1"/>
          <p:nvPr/>
        </p:nvSpPr>
        <p:spPr>
          <a:xfrm>
            <a:off x="6369600" y="237543"/>
            <a:ext cx="4916559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KRS 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 정보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예시</a:t>
            </a:r>
            <a:r>
              <a:rPr lang="en-US" altLang="ko-KR" sz="100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566227-39F8-40D7-5495-57CA336E37EB}"/>
              </a:ext>
            </a:extLst>
          </p:cNvPr>
          <p:cNvSpPr txBox="1"/>
          <p:nvPr/>
        </p:nvSpPr>
        <p:spPr>
          <a:xfrm>
            <a:off x="5288317" y="2880049"/>
            <a:ext cx="3407265" cy="50783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수량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변동 데이터입니다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연장은 가능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불가능으로 나뉘고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가능일 경우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일이 변동 데이터입니다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아래 안내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연장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고정된 내용입니다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5B7A2A-FA6C-51F1-791D-014227E46DAA}"/>
              </a:ext>
            </a:extLst>
          </p:cNvPr>
          <p:cNvSpPr txBox="1"/>
          <p:nvPr/>
        </p:nvSpPr>
        <p:spPr>
          <a:xfrm>
            <a:off x="5205093" y="3867475"/>
            <a:ext cx="1281539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상품에 대한 안내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602D3DD1-81CF-B2DF-08EE-F7CC031F2F56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4536721" y="3982891"/>
            <a:ext cx="668372" cy="457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044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7B03334-0A47-8957-A277-AC737FABA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12" y="0"/>
            <a:ext cx="2007611" cy="685800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32FABAE-0B40-F8FF-0104-FB11655A86E4}"/>
              </a:ext>
            </a:extLst>
          </p:cNvPr>
          <p:cNvSpPr/>
          <p:nvPr/>
        </p:nvSpPr>
        <p:spPr>
          <a:xfrm>
            <a:off x="438150" y="384175"/>
            <a:ext cx="1612900" cy="10795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4D83C-5976-C4A0-FF3F-5199A01D00F6}"/>
              </a:ext>
            </a:extLst>
          </p:cNvPr>
          <p:cNvSpPr txBox="1"/>
          <p:nvPr/>
        </p:nvSpPr>
        <p:spPr>
          <a:xfrm>
            <a:off x="393700" y="352167"/>
            <a:ext cx="18161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기간은 결제일부터 시작되며</a:t>
            </a:r>
            <a:r>
              <a:rPr lang="en-US" altLang="ko-KR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취소는 불가합니다</a:t>
            </a:r>
            <a:r>
              <a:rPr lang="en-US" altLang="ko-KR" sz="5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17536CE-074C-BF7A-6067-C79DD1D977CA}"/>
              </a:ext>
            </a:extLst>
          </p:cNvPr>
          <p:cNvCxnSpPr>
            <a:cxnSpLocks/>
          </p:cNvCxnSpPr>
          <p:nvPr/>
        </p:nvCxnSpPr>
        <p:spPr>
          <a:xfrm>
            <a:off x="2301891" y="953391"/>
            <a:ext cx="441309" cy="1535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E374C0F-4E1F-AA05-8118-3F568E33F137}"/>
              </a:ext>
            </a:extLst>
          </p:cNvPr>
          <p:cNvSpPr txBox="1"/>
          <p:nvPr/>
        </p:nvSpPr>
        <p:spPr>
          <a:xfrm>
            <a:off x="2743200" y="991502"/>
            <a:ext cx="216592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시에는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수령 방식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요청사항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없음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9EBAF55-CB9A-717B-A197-AB36C281E6B0}"/>
              </a:ext>
            </a:extLst>
          </p:cNvPr>
          <p:cNvSpPr/>
          <p:nvPr/>
        </p:nvSpPr>
        <p:spPr>
          <a:xfrm>
            <a:off x="279944" y="553452"/>
            <a:ext cx="2021947" cy="97054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7260804C-181D-F430-24A7-D2B8945B1EB2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181225" y="440549"/>
            <a:ext cx="1024268" cy="1669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4E1174D-84B3-7CCF-F081-D845BCF6DC15}"/>
              </a:ext>
            </a:extLst>
          </p:cNvPr>
          <p:cNvSpPr txBox="1"/>
          <p:nvPr/>
        </p:nvSpPr>
        <p:spPr>
          <a:xfrm>
            <a:off x="3205493" y="492125"/>
            <a:ext cx="1323645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주문 안내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3C1947CD-8B1F-0E16-F435-A2536BB5E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003" y="0"/>
            <a:ext cx="2889607" cy="68580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17ECF978-66C6-36CE-A00E-5791F5EBF3A7}"/>
              </a:ext>
            </a:extLst>
          </p:cNvPr>
          <p:cNvSpPr/>
          <p:nvPr/>
        </p:nvSpPr>
        <p:spPr>
          <a:xfrm>
            <a:off x="6499412" y="2534924"/>
            <a:ext cx="913673" cy="271029"/>
          </a:xfrm>
          <a:prstGeom prst="rect">
            <a:avLst/>
          </a:prstGeom>
          <a:solidFill>
            <a:srgbClr val="FBE3D6">
              <a:alpha val="5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862F9F5-0AA4-132A-ABC6-93A61CAA65B1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>
            <a:off x="7413085" y="2670439"/>
            <a:ext cx="1237449" cy="112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19A0C57-DAF4-CCCB-AC40-B30ABA4E6EB0}"/>
              </a:ext>
            </a:extLst>
          </p:cNvPr>
          <p:cNvSpPr txBox="1"/>
          <p:nvPr/>
        </p:nvSpPr>
        <p:spPr>
          <a:xfrm>
            <a:off x="8650534" y="2667617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yyyy.mm.dd.~yyyy.mm.dd.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701D450-D32C-1A6F-AD61-D7F0AC23EDD3}"/>
              </a:ext>
            </a:extLst>
          </p:cNvPr>
          <p:cNvSpPr/>
          <p:nvPr/>
        </p:nvSpPr>
        <p:spPr>
          <a:xfrm>
            <a:off x="5247159" y="1360834"/>
            <a:ext cx="2856451" cy="4141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E330BC1C-E7D2-2FF9-03AD-E5E691DBB10B}"/>
              </a:ext>
            </a:extLst>
          </p:cNvPr>
          <p:cNvCxnSpPr>
            <a:cxnSpLocks/>
          </p:cNvCxnSpPr>
          <p:nvPr/>
        </p:nvCxnSpPr>
        <p:spPr>
          <a:xfrm flipV="1">
            <a:off x="7933038" y="1717304"/>
            <a:ext cx="855437" cy="216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A4183E7-65F4-CF8D-E720-A43A845EB968}"/>
              </a:ext>
            </a:extLst>
          </p:cNvPr>
          <p:cNvSpPr txBox="1"/>
          <p:nvPr/>
        </p:nvSpPr>
        <p:spPr>
          <a:xfrm>
            <a:off x="8788475" y="1601888"/>
            <a:ext cx="2165926" cy="64633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내용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상품은 주문 완료 후 바로 이용이 가능합니다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매장에서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마이페이지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코드를 제시해주세요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FF451273-A1AE-6DDE-DF95-7E939C902A5B}"/>
              </a:ext>
            </a:extLst>
          </p:cNvPr>
          <p:cNvCxnSpPr>
            <a:cxnSpLocks/>
          </p:cNvCxnSpPr>
          <p:nvPr/>
        </p:nvCxnSpPr>
        <p:spPr>
          <a:xfrm flipV="1">
            <a:off x="7933038" y="6302188"/>
            <a:ext cx="637221" cy="214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A6F4112-36FE-020F-BA0E-E2BF01143F00}"/>
              </a:ext>
            </a:extLst>
          </p:cNvPr>
          <p:cNvSpPr txBox="1"/>
          <p:nvPr/>
        </p:nvSpPr>
        <p:spPr>
          <a:xfrm>
            <a:off x="8570259" y="618677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이용 내역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346022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2622D5C-A172-B14B-259C-12D3838CC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43" y="0"/>
            <a:ext cx="2504138" cy="6858000"/>
          </a:xfrm>
          <a:prstGeom prst="rect">
            <a:avLst/>
          </a:prstGeom>
        </p:spPr>
      </p:pic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889FF989-6FD6-149E-7633-116ABEC448F7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833718" y="4036797"/>
            <a:ext cx="2106029" cy="253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A9E7F7D-4B83-7383-0EAD-53A63E7966A6}"/>
              </a:ext>
            </a:extLst>
          </p:cNvPr>
          <p:cNvSpPr txBox="1"/>
          <p:nvPr/>
        </p:nvSpPr>
        <p:spPr>
          <a:xfrm>
            <a:off x="2939747" y="3921381"/>
            <a:ext cx="1603678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주석 처리되었던 부분 재표시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5092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7C2C5BD-49AE-0DF7-517E-C3CA198E42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889"/>
          <a:stretch/>
        </p:blipFill>
        <p:spPr>
          <a:xfrm>
            <a:off x="0" y="0"/>
            <a:ext cx="2765323" cy="76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2E9F51-1050-B23E-25E1-EBAA5DEC3059}"/>
              </a:ext>
            </a:extLst>
          </p:cNvPr>
          <p:cNvSpPr txBox="1"/>
          <p:nvPr/>
        </p:nvSpPr>
        <p:spPr>
          <a:xfrm>
            <a:off x="3099718" y="531168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084514E4-9715-55CD-0A33-B7D536851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33" b="-1"/>
          <a:stretch/>
        </p:blipFill>
        <p:spPr>
          <a:xfrm>
            <a:off x="0" y="762000"/>
            <a:ext cx="2765323" cy="4215372"/>
          </a:xfrm>
          <a:prstGeom prst="rect">
            <a:avLst/>
          </a:prstGeom>
        </p:spPr>
      </p:pic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42C6870C-82E1-748D-DE4B-EE6BC448DF5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1038225" y="646584"/>
            <a:ext cx="2061493" cy="5716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11A9E0D-1B85-C2CB-1D08-7CCE4515DA16}"/>
              </a:ext>
            </a:extLst>
          </p:cNvPr>
          <p:cNvSpPr/>
          <p:nvPr/>
        </p:nvSpPr>
        <p:spPr>
          <a:xfrm>
            <a:off x="632326" y="1093518"/>
            <a:ext cx="405899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E2D5A64-DE60-95DB-8C78-AE4DA0E3D333}"/>
              </a:ext>
            </a:extLst>
          </p:cNvPr>
          <p:cNvSpPr/>
          <p:nvPr/>
        </p:nvSpPr>
        <p:spPr>
          <a:xfrm>
            <a:off x="0" y="762000"/>
            <a:ext cx="1038225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1AECE2-3502-0ABC-9AC0-A042F4FF081C}"/>
              </a:ext>
            </a:extLst>
          </p:cNvPr>
          <p:cNvSpPr txBox="1"/>
          <p:nvPr/>
        </p:nvSpPr>
        <p:spPr>
          <a:xfrm>
            <a:off x="3099718" y="217207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주문일시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1B3A8BFA-3ADA-D22F-D563-04C1EE28C878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1038225" y="332623"/>
            <a:ext cx="2061493" cy="5716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154A6D9-F509-3F00-EA6F-0867710FE13E}"/>
              </a:ext>
            </a:extLst>
          </p:cNvPr>
          <p:cNvSpPr/>
          <p:nvPr/>
        </p:nvSpPr>
        <p:spPr>
          <a:xfrm>
            <a:off x="1788773" y="1684239"/>
            <a:ext cx="900639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8AD1AF-56CF-FA96-FB47-FB1E113CA10D}"/>
              </a:ext>
            </a:extLst>
          </p:cNvPr>
          <p:cNvSpPr txBox="1"/>
          <p:nvPr/>
        </p:nvSpPr>
        <p:spPr>
          <a:xfrm>
            <a:off x="3099718" y="1635336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~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결제일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기간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38D08615-479E-ABFF-CC3A-762E7B2FC7BF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2696117" y="1750752"/>
            <a:ext cx="403601" cy="57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55ACAB-47CA-B342-C2A5-CB134EA0F793}"/>
              </a:ext>
            </a:extLst>
          </p:cNvPr>
          <p:cNvSpPr/>
          <p:nvPr/>
        </p:nvSpPr>
        <p:spPr>
          <a:xfrm>
            <a:off x="305454" y="1884098"/>
            <a:ext cx="732772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C15704-C171-DA89-6DBE-491E583C4523}"/>
              </a:ext>
            </a:extLst>
          </p:cNvPr>
          <p:cNvSpPr txBox="1"/>
          <p:nvPr/>
        </p:nvSpPr>
        <p:spPr>
          <a:xfrm>
            <a:off x="3106422" y="4009367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이용 개수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이용 상품 수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12CED340-D77B-69C9-2BB7-2CC2B7F11CB4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793562" y="2143795"/>
            <a:ext cx="2312860" cy="1980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A9384F0-0E78-10D5-FB4E-E654F26474CB}"/>
              </a:ext>
            </a:extLst>
          </p:cNvPr>
          <p:cNvSpPr/>
          <p:nvPr/>
        </p:nvSpPr>
        <p:spPr>
          <a:xfrm>
            <a:off x="1795478" y="1894288"/>
            <a:ext cx="609585" cy="2495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2FBAABDB-E77A-CB91-6F15-B86323F3203F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2405063" y="2019042"/>
            <a:ext cx="701359" cy="2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그림 44">
            <a:extLst>
              <a:ext uri="{FF2B5EF4-FFF2-40B4-BE49-F238E27FC236}">
                <a16:creationId xmlns:a16="http://schemas.microsoft.com/office/drawing/2014/main" id="{A7C8D10C-69BF-16EF-C6FF-A5AB7AEC4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872" y="0"/>
            <a:ext cx="3247159" cy="6858000"/>
          </a:xfrm>
          <a:prstGeom prst="rect">
            <a:avLst/>
          </a:prstGeom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B39718BA-3845-4E57-922D-C528D671F456}"/>
              </a:ext>
            </a:extLst>
          </p:cNvPr>
          <p:cNvSpPr/>
          <p:nvPr/>
        </p:nvSpPr>
        <p:spPr>
          <a:xfrm>
            <a:off x="6204229" y="4597675"/>
            <a:ext cx="2303275" cy="150729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6096A3C7-CB05-368B-F88D-D3903A3E4E91}"/>
              </a:ext>
            </a:extLst>
          </p:cNvPr>
          <p:cNvCxnSpPr>
            <a:cxnSpLocks/>
          </p:cNvCxnSpPr>
          <p:nvPr/>
        </p:nvCxnSpPr>
        <p:spPr>
          <a:xfrm flipV="1">
            <a:off x="8507504" y="3505200"/>
            <a:ext cx="873755" cy="1352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8D44F97-3346-BCE3-5819-075B91D1F533}"/>
              </a:ext>
            </a:extLst>
          </p:cNvPr>
          <p:cNvSpPr txBox="1"/>
          <p:nvPr/>
        </p:nvSpPr>
        <p:spPr>
          <a:xfrm>
            <a:off x="9381259" y="733536"/>
            <a:ext cx="2389400" cy="300082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변동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QR]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QR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포함되는 정보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POS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인식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 확인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불일치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“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매장이 일치하지 않습니다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(2) QR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 여부 및 주문 내역 정보 확인을 위한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호출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정보 회신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(POS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수신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가능 잔여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기간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수령 완료 처리 요청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(POS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발신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개수는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개로 고정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상품 잔여 개수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차감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33723E7-2799-A3D6-110B-7AE9EBEC404F}"/>
              </a:ext>
            </a:extLst>
          </p:cNvPr>
          <p:cNvSpPr txBox="1"/>
          <p:nvPr/>
        </p:nvSpPr>
        <p:spPr>
          <a:xfrm>
            <a:off x="9381259" y="4590709"/>
            <a:ext cx="2389400" cy="1892826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완료 처리 요청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처리 완료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처리가 완료되었습니다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불가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잔여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 만료 등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이용이 불가한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QR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코드입니다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주문 건에 대한 수령이 당일 기준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초과로 이루어진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(3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회부터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</a:p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하루 최대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개까지만 수령이 가능합니다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1F0F687-84C2-3748-C4FD-3C9BE0B3B571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8504854" y="5208055"/>
            <a:ext cx="876405" cy="329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6CBD7FCA-0874-2ABE-07B3-4879A3F5FC46}"/>
              </a:ext>
            </a:extLst>
          </p:cNvPr>
          <p:cNvSpPr/>
          <p:nvPr/>
        </p:nvSpPr>
        <p:spPr>
          <a:xfrm>
            <a:off x="1371600" y="2195133"/>
            <a:ext cx="609585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0961F378-3A3E-C771-D767-FD03553BAD09}"/>
              </a:ext>
            </a:extLst>
          </p:cNvPr>
          <p:cNvSpPr/>
          <p:nvPr/>
        </p:nvSpPr>
        <p:spPr>
          <a:xfrm>
            <a:off x="1371600" y="4104251"/>
            <a:ext cx="1317812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17BADE-593D-0015-2F4A-F428CEB74102}"/>
              </a:ext>
            </a:extLst>
          </p:cNvPr>
          <p:cNvSpPr txBox="1"/>
          <p:nvPr/>
        </p:nvSpPr>
        <p:spPr>
          <a:xfrm>
            <a:off x="3099718" y="775044"/>
            <a:ext cx="216592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 상태에 따른 하단 버튼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구독중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QR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신청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구독만료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구독취소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기록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3BC9E5-906C-94F8-C895-3CC554DF51BA}"/>
              </a:ext>
            </a:extLst>
          </p:cNvPr>
          <p:cNvSpPr txBox="1"/>
          <p:nvPr/>
        </p:nvSpPr>
        <p:spPr>
          <a:xfrm>
            <a:off x="3089528" y="1940028"/>
            <a:ext cx="2159222" cy="78483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가능일 시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불가능일 시 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b="1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불가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4D4E786-6B97-573F-82D1-3F952BA4C99E}"/>
              </a:ext>
            </a:extLst>
          </p:cNvPr>
          <p:cNvCxnSpPr>
            <a:cxnSpLocks/>
          </p:cNvCxnSpPr>
          <p:nvPr/>
        </p:nvCxnSpPr>
        <p:spPr>
          <a:xfrm>
            <a:off x="2595351" y="2491510"/>
            <a:ext cx="511071" cy="6060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3B7DC8E-53B3-654F-63D7-F97808996FB4}"/>
              </a:ext>
            </a:extLst>
          </p:cNvPr>
          <p:cNvSpPr txBox="1"/>
          <p:nvPr/>
        </p:nvSpPr>
        <p:spPr>
          <a:xfrm>
            <a:off x="3106422" y="3097563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 불가능일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비활성화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5985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8DE35BF-B312-64D1-9B39-AA4F927F0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15" y="0"/>
            <a:ext cx="2346285" cy="674478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A6E87712-8C18-0B81-67BC-1866ECC4CFC3}"/>
              </a:ext>
            </a:extLst>
          </p:cNvPr>
          <p:cNvSpPr/>
          <p:nvPr/>
        </p:nvSpPr>
        <p:spPr>
          <a:xfrm>
            <a:off x="1265258" y="286752"/>
            <a:ext cx="1087418" cy="26569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</p:spTree>
    <p:extLst>
      <p:ext uri="{BB962C8B-B14F-4D97-AF65-F5344CB8AC3E}">
        <p14:creationId xmlns:p14="http://schemas.microsoft.com/office/powerpoint/2010/main" val="759969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3E05365-4A00-E06E-89F7-0B4C34CBDD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889"/>
          <a:stretch/>
        </p:blipFill>
        <p:spPr>
          <a:xfrm>
            <a:off x="0" y="0"/>
            <a:ext cx="2765323" cy="762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1B891A9-A5C9-1A18-806E-7435DFCA2F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33" b="-1"/>
          <a:stretch/>
        </p:blipFill>
        <p:spPr>
          <a:xfrm>
            <a:off x="0" y="762000"/>
            <a:ext cx="2765323" cy="421537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C150A118-393D-359A-FCDF-9C6E6D870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625" y="0"/>
            <a:ext cx="3247159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023322-316A-CE72-AC60-2C5BEE07A852}"/>
              </a:ext>
            </a:extLst>
          </p:cNvPr>
          <p:cNvSpPr txBox="1"/>
          <p:nvPr/>
        </p:nvSpPr>
        <p:spPr>
          <a:xfrm>
            <a:off x="3503578" y="1261956"/>
            <a:ext cx="216592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2024.01.01. 13:17:16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74F3BD7-B2AF-A537-4D1C-EF51DB7108DB}"/>
              </a:ext>
            </a:extLst>
          </p:cNvPr>
          <p:cNvSpPr/>
          <p:nvPr/>
        </p:nvSpPr>
        <p:spPr>
          <a:xfrm>
            <a:off x="3519013" y="1252991"/>
            <a:ext cx="1288233" cy="23083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92A24950-6631-20DC-7C08-62E01C5C5C25}"/>
              </a:ext>
            </a:extLst>
          </p:cNvPr>
          <p:cNvCxnSpPr>
            <a:cxnSpLocks/>
          </p:cNvCxnSpPr>
          <p:nvPr/>
        </p:nvCxnSpPr>
        <p:spPr>
          <a:xfrm>
            <a:off x="4807246" y="1367903"/>
            <a:ext cx="24508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749B0B8-6368-067B-79E0-7F6BBFADEFFE}"/>
              </a:ext>
            </a:extLst>
          </p:cNvPr>
          <p:cNvSpPr txBox="1"/>
          <p:nvPr/>
        </p:nvSpPr>
        <p:spPr>
          <a:xfrm>
            <a:off x="7243736" y="1252992"/>
            <a:ext cx="2165926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수령일시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초까지 표시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063EB32-A3CF-B1B4-1D3E-339664CE6A36}"/>
              </a:ext>
            </a:extLst>
          </p:cNvPr>
          <p:cNvSpPr/>
          <p:nvPr/>
        </p:nvSpPr>
        <p:spPr>
          <a:xfrm>
            <a:off x="1371600" y="2195133"/>
            <a:ext cx="609585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95BCAC91-FA5B-01E2-5E49-4DF42DE6554B}"/>
              </a:ext>
            </a:extLst>
          </p:cNvPr>
          <p:cNvSpPr/>
          <p:nvPr/>
        </p:nvSpPr>
        <p:spPr>
          <a:xfrm>
            <a:off x="1371600" y="4104251"/>
            <a:ext cx="1317812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</p:spTree>
    <p:extLst>
      <p:ext uri="{BB962C8B-B14F-4D97-AF65-F5344CB8AC3E}">
        <p14:creationId xmlns:p14="http://schemas.microsoft.com/office/powerpoint/2010/main" val="280963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D8EF12E-657A-DE48-1FA3-8E79A1C0FE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8889"/>
          <a:stretch/>
        </p:blipFill>
        <p:spPr>
          <a:xfrm>
            <a:off x="0" y="0"/>
            <a:ext cx="2765323" cy="762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5DCE491-3867-813A-3752-7B0A1527EE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533" b="-1"/>
          <a:stretch/>
        </p:blipFill>
        <p:spPr>
          <a:xfrm>
            <a:off x="0" y="762000"/>
            <a:ext cx="2765323" cy="4215372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B63109D-D477-6363-37E7-4B9F192E19DF}"/>
              </a:ext>
            </a:extLst>
          </p:cNvPr>
          <p:cNvSpPr/>
          <p:nvPr/>
        </p:nvSpPr>
        <p:spPr>
          <a:xfrm>
            <a:off x="1393771" y="2195133"/>
            <a:ext cx="604564" cy="31581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B9AD07D-92D0-4CA3-E8BA-70AEF73F0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866" y="0"/>
            <a:ext cx="3247159" cy="6858000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F3526513-4679-79E4-E2EC-96BA87B3581E}"/>
              </a:ext>
            </a:extLst>
          </p:cNvPr>
          <p:cNvSpPr/>
          <p:nvPr/>
        </p:nvSpPr>
        <p:spPr>
          <a:xfrm>
            <a:off x="2026910" y="2195497"/>
            <a:ext cx="604564" cy="31581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C2BDB95-A54B-B20E-3843-07D0002C78E2}"/>
              </a:ext>
            </a:extLst>
          </p:cNvPr>
          <p:cNvCxnSpPr>
            <a:cxnSpLocks/>
          </p:cNvCxnSpPr>
          <p:nvPr/>
        </p:nvCxnSpPr>
        <p:spPr>
          <a:xfrm>
            <a:off x="2614008" y="2353039"/>
            <a:ext cx="1769733" cy="15784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9070791-9196-8C51-B029-E358F89ECF41}"/>
              </a:ext>
            </a:extLst>
          </p:cNvPr>
          <p:cNvSpPr/>
          <p:nvPr/>
        </p:nvSpPr>
        <p:spPr>
          <a:xfrm>
            <a:off x="4629897" y="5230068"/>
            <a:ext cx="260350" cy="24045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0CEC429-460C-6F60-8EA7-12B52D6D42DF}"/>
              </a:ext>
            </a:extLst>
          </p:cNvPr>
          <p:cNvSpPr/>
          <p:nvPr/>
        </p:nvSpPr>
        <p:spPr>
          <a:xfrm>
            <a:off x="5579222" y="5814268"/>
            <a:ext cx="260350" cy="24045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8D88F4B6-A664-8135-DE3F-B56882E1528F}"/>
              </a:ext>
            </a:extLst>
          </p:cNvPr>
          <p:cNvCxnSpPr>
            <a:cxnSpLocks/>
          </p:cNvCxnSpPr>
          <p:nvPr/>
        </p:nvCxnSpPr>
        <p:spPr>
          <a:xfrm flipV="1">
            <a:off x="4899772" y="4724400"/>
            <a:ext cx="2797947" cy="6097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3BB10621-19F4-3B80-1097-EEF95B9382CB}"/>
              </a:ext>
            </a:extLst>
          </p:cNvPr>
          <p:cNvCxnSpPr>
            <a:cxnSpLocks/>
          </p:cNvCxnSpPr>
          <p:nvPr/>
        </p:nvCxnSpPr>
        <p:spPr>
          <a:xfrm flipV="1">
            <a:off x="5709397" y="4857750"/>
            <a:ext cx="1988322" cy="956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0BF5AF2-6710-12E7-D228-FD75CC9297C6}"/>
              </a:ext>
            </a:extLst>
          </p:cNvPr>
          <p:cNvSpPr txBox="1"/>
          <p:nvPr/>
        </p:nvSpPr>
        <p:spPr>
          <a:xfrm>
            <a:off x="7679250" y="4666134"/>
            <a:ext cx="1293181" cy="2308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연장일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E869F8-F8BA-0128-E8BB-598502876327}"/>
              </a:ext>
            </a:extLst>
          </p:cNvPr>
          <p:cNvSpPr txBox="1"/>
          <p:nvPr/>
        </p:nvSpPr>
        <p:spPr>
          <a:xfrm>
            <a:off x="1263286" y="2600451"/>
            <a:ext cx="1435798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연장이 불가한 상품인 경우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비활성화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583BA96-289D-02B6-7EA2-B34E0F7CA71F}"/>
              </a:ext>
            </a:extLst>
          </p:cNvPr>
          <p:cNvSpPr/>
          <p:nvPr/>
        </p:nvSpPr>
        <p:spPr>
          <a:xfrm>
            <a:off x="1371600" y="2195133"/>
            <a:ext cx="609585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2737F8C-6520-8135-5C3C-6AA15B121FBC}"/>
              </a:ext>
            </a:extLst>
          </p:cNvPr>
          <p:cNvSpPr/>
          <p:nvPr/>
        </p:nvSpPr>
        <p:spPr>
          <a:xfrm>
            <a:off x="1371600" y="4104251"/>
            <a:ext cx="1317812" cy="324778"/>
          </a:xfrm>
          <a:prstGeom prst="rect">
            <a:avLst/>
          </a:prstGeom>
          <a:solidFill>
            <a:srgbClr val="C00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A358C1-188B-057D-8E7D-A089D8E67D29}"/>
              </a:ext>
            </a:extLst>
          </p:cNvPr>
          <p:cNvSpPr txBox="1"/>
          <p:nvPr/>
        </p:nvSpPr>
        <p:spPr>
          <a:xfrm>
            <a:off x="7697719" y="4977372"/>
            <a:ext cx="971691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변동 데이터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400582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UItfbbf56VsV801Tm1+ZLniuImKs/t58DPI7x5bnHgM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UItfbbf56VsV801Tm1+ZLniuImKs/t58DPI7x5bnHgM=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1653</Words>
  <Application>Microsoft Office PowerPoint</Application>
  <PresentationFormat>와이드스크린</PresentationFormat>
  <Paragraphs>425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KoPub돋움체 Medium</vt:lpstr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15</cp:revision>
  <dcterms:created xsi:type="dcterms:W3CDTF">2024-04-11T10:27:51Z</dcterms:created>
  <dcterms:modified xsi:type="dcterms:W3CDTF">2024-04-18T06:02:53Z</dcterms:modified>
</cp:coreProperties>
</file>