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9" d="100"/>
          <a:sy n="109" d="100"/>
        </p:scale>
        <p:origin x="100" y="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F93B7FB-19D5-43D1-A4A4-528EBF3DB85B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3718D7-60A9-4D62-AC02-B4B1E428D85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741132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13718D7-60A9-4D62-AC02-B4B1E428D856}" type="slidenum">
              <a:rPr lang="ko-KR" altLang="en-US" smtClean="0"/>
              <a:t>2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97599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4CE5975-258C-0612-4F5C-BEC3EFE3D90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107DE1F6-8073-1A11-9B51-BCAAC579EC6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03BAA05-27A9-C2B0-A4E8-3A99F6A627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633616B-8985-2CD8-735B-E1C2CE9977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E638241-324F-7F13-DC33-27725C05B5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712225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5766D57-392D-C519-33CA-248945E342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A258B0FE-DCA7-AFAC-6069-681B58DD03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18D3F54C-4A2B-B78C-1301-2F72F91538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97BCAC3-5272-2144-F4A2-F56E717335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FBAFEEB-E164-369A-2915-AAD4B2D392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081336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11A658AC-560A-952E-B18F-DDC07E3430F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82C68C8E-6A37-13D3-317B-53D8F1A0E57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3C96DBF-A8B1-04CF-573F-07502BDD11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CADF067A-FF15-A98C-1EE2-F714F0ED3E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2918BE2-FA0A-890B-7F7E-501360FBBB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733770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7C207B1-CF23-4269-F4BA-DE8F6CBDFD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2FECFBC2-82B4-C5CF-B214-2FF73CBF6F5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4043C7E-0F81-DDB8-727E-526A15E6BB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FCB68CE-25C7-A6E3-09BA-7E5192E9A2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BE42AF96-DF16-A35E-B483-908239750F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298035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7D49624-7C6F-F0E6-AB91-8D88A5791C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CF251970-029D-BFF8-6513-FAEF01A1B3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44CA39E6-3CFF-39DC-8179-FB8DA9DA63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F1409AB-5E42-83C1-AD2C-6134C715BF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EF42B0B-A09D-D26D-EF80-E3D719806C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354670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C5A8A9B-7513-3F17-5F2F-0DC50DE2C2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657B6F1A-DAD7-FEED-D05E-3C1F0ED2BE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27BF9E10-2635-B2DF-C5AC-A9F0800BA3E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F2E017AD-A964-2753-63E1-D914F3D7A7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4DC499D-2BB5-ECB5-AD18-12A579DB2F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2576CB8E-9C3D-FBE5-65FF-D9A47CD5FB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96921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EF70B80-0723-DABC-B652-AAAAF181C5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3BA29465-ED3B-DED2-5D6B-B4FA3B4071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4A228FF0-25F5-6E07-2AFD-F757EDD2CC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F26B34DC-F248-D7E6-F674-037159A8062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EB435718-A514-9E72-8AD8-7BEC6D61CB6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5FBEFED6-70F9-2F81-3FCA-D231A2566D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E79C3842-89EB-0C53-B25F-4DFA5E284B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81DE5D20-B2BB-6493-B742-32537570C1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076963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C128121-933D-254A-36D5-3FB8D3E34C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2CB032E5-AB3D-D47D-A473-C4DF1068AC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082B54CB-76E8-FA05-50E5-865596D511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21744672-FBEC-56E6-871D-57FA066A91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496476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BF8184D0-8296-CD80-386B-45C4E52E4D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C5CDCEDE-4334-C8DF-5D72-3CFB742038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44D745EE-57E6-C1E1-D92E-F1705A7C85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606057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0D10B7A-EFE1-DA51-5D2A-B586B844AB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FB20C166-E1FD-8874-52C4-B181133053D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76F5A067-B5EF-7154-4CEC-065D0A93430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F0D437F-14AF-894F-7883-DB9D02F930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BF366E33-CD69-66DA-E027-82C9B813E1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D3EF51C-CE20-2E47-CC37-E052D39BF9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906245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825636F-F842-D4CC-830B-D7C02A35D1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7A841360-0681-C41C-FDC0-F8BCB43066F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1D2AAB80-33BC-5025-83C1-C95495D2147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DAEEA13C-9581-2252-0AC9-8A855B80CA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8788705F-8CC5-68FC-5A84-35B9F05A19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2D9BD44-52F6-A83C-C390-FFA6216061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646808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850E187E-65E2-4E59-E9EA-D5E8425628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CFFF55D5-980E-1168-B48F-F04BE8A7AD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C8753EE-A884-B264-A46B-BB2201D3E25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BE83D97-CFBF-497C-A080-FD3171A515CE}" type="datetimeFigureOut">
              <a:rPr lang="ko-KR" altLang="en-US" smtClean="0"/>
              <a:t>2024-05-23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21DD6BE-7AF1-7258-0400-DB9BDFD4D76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263D83C-4D0E-55B0-BB3D-030BFBA8805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373968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그림 4">
            <a:extLst>
              <a:ext uri="{FF2B5EF4-FFF2-40B4-BE49-F238E27FC236}">
                <a16:creationId xmlns:a16="http://schemas.microsoft.com/office/drawing/2014/main" id="{DE448615-8225-1D20-13E9-3E508C73A51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4337" y="0"/>
            <a:ext cx="3829165" cy="6858000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sp>
        <p:nvSpPr>
          <p:cNvPr id="6" name="직사각형 5">
            <a:extLst>
              <a:ext uri="{FF2B5EF4-FFF2-40B4-BE49-F238E27FC236}">
                <a16:creationId xmlns:a16="http://schemas.microsoft.com/office/drawing/2014/main" id="{1C91BAF4-9527-1F55-0CCD-C03105C0F287}"/>
              </a:ext>
            </a:extLst>
          </p:cNvPr>
          <p:cNvSpPr/>
          <p:nvPr/>
        </p:nvSpPr>
        <p:spPr>
          <a:xfrm>
            <a:off x="328612" y="857250"/>
            <a:ext cx="250031" cy="304800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06073992-FA13-3E26-A3F2-5B0ADEF6E7F3}"/>
              </a:ext>
            </a:extLst>
          </p:cNvPr>
          <p:cNvSpPr/>
          <p:nvPr/>
        </p:nvSpPr>
        <p:spPr>
          <a:xfrm>
            <a:off x="328612" y="1216819"/>
            <a:ext cx="250031" cy="259555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9" name="직선 화살표 연결선 8">
            <a:extLst>
              <a:ext uri="{FF2B5EF4-FFF2-40B4-BE49-F238E27FC236}">
                <a16:creationId xmlns:a16="http://schemas.microsoft.com/office/drawing/2014/main" id="{C7A013F8-643A-F12D-0740-E3AD52888E60}"/>
              </a:ext>
            </a:extLst>
          </p:cNvPr>
          <p:cNvCxnSpPr>
            <a:stCxn id="6" idx="3"/>
          </p:cNvCxnSpPr>
          <p:nvPr/>
        </p:nvCxnSpPr>
        <p:spPr>
          <a:xfrm>
            <a:off x="578643" y="1009650"/>
            <a:ext cx="4229894" cy="101600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직선 화살표 연결선 9">
            <a:extLst>
              <a:ext uri="{FF2B5EF4-FFF2-40B4-BE49-F238E27FC236}">
                <a16:creationId xmlns:a16="http://schemas.microsoft.com/office/drawing/2014/main" id="{14C3A350-E836-4DC7-33BD-024EC4F1182E}"/>
              </a:ext>
            </a:extLst>
          </p:cNvPr>
          <p:cNvCxnSpPr>
            <a:cxnSpLocks/>
          </p:cNvCxnSpPr>
          <p:nvPr/>
        </p:nvCxnSpPr>
        <p:spPr>
          <a:xfrm flipV="1">
            <a:off x="578643" y="1270396"/>
            <a:ext cx="4229894" cy="115093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TextBox 11">
            <a:extLst>
              <a:ext uri="{FF2B5EF4-FFF2-40B4-BE49-F238E27FC236}">
                <a16:creationId xmlns:a16="http://schemas.microsoft.com/office/drawing/2014/main" id="{21207FA3-0BE8-70F0-33EF-3583EC97250A}"/>
              </a:ext>
            </a:extLst>
          </p:cNvPr>
          <p:cNvSpPr txBox="1"/>
          <p:nvPr/>
        </p:nvSpPr>
        <p:spPr>
          <a:xfrm>
            <a:off x="4808537" y="901700"/>
            <a:ext cx="2762250" cy="246221"/>
          </a:xfrm>
          <a:prstGeom prst="rect">
            <a:avLst/>
          </a:prstGeom>
          <a:solidFill>
            <a:schemeClr val="tx2">
              <a:lumMod val="10000"/>
              <a:lumOff val="9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1. ‘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전체</a:t>
            </a:r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‘ 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추가 </a:t>
            </a:r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(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디폴트로 표시</a:t>
            </a:r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)</a:t>
            </a:r>
            <a:endParaRPr lang="ko-KR" altLang="en-US" sz="10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4919240" y="1616555"/>
            <a:ext cx="3712438" cy="1061829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900" b="1" dirty="0" smtClean="0"/>
              <a:t>[APP] </a:t>
            </a:r>
            <a:r>
              <a:rPr lang="ko-KR" altLang="en-US" sz="900" b="1" dirty="0" smtClean="0"/>
              <a:t>스토리 쇼핑 </a:t>
            </a:r>
            <a:r>
              <a:rPr lang="en-US" altLang="ko-KR" sz="900" b="1" dirty="0"/>
              <a:t>(/shopping)</a:t>
            </a:r>
            <a:endParaRPr lang="en-US" altLang="ko-KR" sz="900" b="1" dirty="0" smtClean="0"/>
          </a:p>
          <a:p>
            <a:endParaRPr lang="en-US" altLang="ko-KR" sz="900" dirty="0"/>
          </a:p>
          <a:p>
            <a:r>
              <a:rPr lang="en-US" altLang="ko-KR" sz="900" dirty="0" smtClean="0"/>
              <a:t>1.1</a:t>
            </a:r>
            <a:r>
              <a:rPr lang="en-US" altLang="ko-KR" sz="900" baseline="30000" dirty="0" smtClean="0"/>
              <a:t>st</a:t>
            </a:r>
            <a:r>
              <a:rPr lang="en-US" altLang="ko-KR" sz="900" dirty="0" smtClean="0"/>
              <a:t> product category</a:t>
            </a:r>
          </a:p>
          <a:p>
            <a:r>
              <a:rPr lang="en-US" altLang="ko-KR" sz="900" dirty="0"/>
              <a:t> </a:t>
            </a:r>
            <a:r>
              <a:rPr lang="en-US" altLang="ko-KR" sz="900" dirty="0" smtClean="0"/>
              <a:t> - add </a:t>
            </a:r>
            <a:r>
              <a:rPr lang="ko-KR" altLang="en-US" sz="900" dirty="0" smtClean="0"/>
              <a:t>전체 </a:t>
            </a:r>
            <a:r>
              <a:rPr lang="en-US" altLang="ko-KR" sz="900" dirty="0" smtClean="0"/>
              <a:t>(all) on first </a:t>
            </a:r>
            <a:r>
              <a:rPr lang="en-US" altLang="ko-KR" sz="900" b="1" dirty="0" smtClean="0"/>
              <a:t>(default)</a:t>
            </a:r>
          </a:p>
          <a:p>
            <a:endParaRPr lang="en-US" altLang="ko-KR" sz="900" dirty="0"/>
          </a:p>
          <a:p>
            <a:r>
              <a:rPr lang="en-US" altLang="ko-KR" sz="900" dirty="0" smtClean="0"/>
              <a:t>2.2</a:t>
            </a:r>
            <a:r>
              <a:rPr lang="en-US" altLang="ko-KR" sz="900" baseline="30000" dirty="0" smtClean="0"/>
              <a:t>nd</a:t>
            </a:r>
            <a:r>
              <a:rPr lang="en-US" altLang="ko-KR" sz="900" dirty="0" smtClean="0"/>
              <a:t> </a:t>
            </a:r>
            <a:r>
              <a:rPr lang="en-US" altLang="ko-KR" sz="900" dirty="0"/>
              <a:t>product category</a:t>
            </a:r>
          </a:p>
          <a:p>
            <a:r>
              <a:rPr lang="en-US" altLang="ko-KR" sz="900" dirty="0"/>
              <a:t>  - add </a:t>
            </a:r>
            <a:r>
              <a:rPr lang="ko-KR" altLang="en-US" sz="900" dirty="0"/>
              <a:t>전체 </a:t>
            </a:r>
            <a:r>
              <a:rPr lang="en-US" altLang="ko-KR" sz="900" dirty="0"/>
              <a:t>(all) on first </a:t>
            </a:r>
            <a:r>
              <a:rPr lang="en-US" altLang="ko-KR" sz="900" b="1" dirty="0"/>
              <a:t>(default)</a:t>
            </a:r>
            <a:endParaRPr lang="ko-KR" altLang="en-US" sz="900" b="1" dirty="0"/>
          </a:p>
        </p:txBody>
      </p:sp>
    </p:spTree>
    <p:extLst>
      <p:ext uri="{BB962C8B-B14F-4D97-AF65-F5344CB8AC3E}">
        <p14:creationId xmlns:p14="http://schemas.microsoft.com/office/powerpoint/2010/main" val="38767323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그림 3">
            <a:extLst>
              <a:ext uri="{FF2B5EF4-FFF2-40B4-BE49-F238E27FC236}">
                <a16:creationId xmlns:a16="http://schemas.microsoft.com/office/drawing/2014/main" id="{4BE29F99-09D6-0065-FB94-EEBF16A4359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14337" y="0"/>
            <a:ext cx="3829165" cy="6858000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sp>
        <p:nvSpPr>
          <p:cNvPr id="5" name="직사각형 4">
            <a:extLst>
              <a:ext uri="{FF2B5EF4-FFF2-40B4-BE49-F238E27FC236}">
                <a16:creationId xmlns:a16="http://schemas.microsoft.com/office/drawing/2014/main" id="{FA31125E-B1F6-A6EB-C20C-CC4BA6986C9E}"/>
              </a:ext>
            </a:extLst>
          </p:cNvPr>
          <p:cNvSpPr/>
          <p:nvPr/>
        </p:nvSpPr>
        <p:spPr>
          <a:xfrm>
            <a:off x="419099" y="829350"/>
            <a:ext cx="3824403" cy="723225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6" name="직선 화살표 연결선 5">
            <a:extLst>
              <a:ext uri="{FF2B5EF4-FFF2-40B4-BE49-F238E27FC236}">
                <a16:creationId xmlns:a16="http://schemas.microsoft.com/office/drawing/2014/main" id="{708C5B50-92D8-15A4-045D-14394AA9A97F}"/>
              </a:ext>
            </a:extLst>
          </p:cNvPr>
          <p:cNvCxnSpPr>
            <a:cxnSpLocks/>
            <a:endCxn id="7" idx="1"/>
          </p:cNvCxnSpPr>
          <p:nvPr/>
        </p:nvCxnSpPr>
        <p:spPr>
          <a:xfrm flipV="1">
            <a:off x="4243502" y="1024811"/>
            <a:ext cx="565035" cy="57545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TextBox 6">
            <a:extLst>
              <a:ext uri="{FF2B5EF4-FFF2-40B4-BE49-F238E27FC236}">
                <a16:creationId xmlns:a16="http://schemas.microsoft.com/office/drawing/2014/main" id="{B5095811-4B52-42E3-3155-FFA560BC07AB}"/>
              </a:ext>
            </a:extLst>
          </p:cNvPr>
          <p:cNvSpPr txBox="1"/>
          <p:nvPr/>
        </p:nvSpPr>
        <p:spPr>
          <a:xfrm>
            <a:off x="4808537" y="901700"/>
            <a:ext cx="2762250" cy="246221"/>
          </a:xfrm>
          <a:prstGeom prst="rect">
            <a:avLst/>
          </a:prstGeom>
          <a:solidFill>
            <a:schemeClr val="tx2">
              <a:lumMod val="10000"/>
              <a:lumOff val="9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2. 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주석 처리</a:t>
            </a:r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(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숨김</a:t>
            </a:r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)</a:t>
            </a:r>
            <a:endParaRPr lang="ko-KR" altLang="en-US" sz="10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pic>
        <p:nvPicPr>
          <p:cNvPr id="10" name="그림 9">
            <a:extLst>
              <a:ext uri="{FF2B5EF4-FFF2-40B4-BE49-F238E27FC236}">
                <a16:creationId xmlns:a16="http://schemas.microsoft.com/office/drawing/2014/main" id="{20126182-B319-D0A3-6BD1-BC38F61929F6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4878445" y="3075550"/>
            <a:ext cx="6399156" cy="2880750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sp>
        <p:nvSpPr>
          <p:cNvPr id="11" name="TextBox 10">
            <a:extLst>
              <a:ext uri="{FF2B5EF4-FFF2-40B4-BE49-F238E27FC236}">
                <a16:creationId xmlns:a16="http://schemas.microsoft.com/office/drawing/2014/main" id="{5BBCB392-A5D7-3773-1B07-AAC6E4E7CE05}"/>
              </a:ext>
            </a:extLst>
          </p:cNvPr>
          <p:cNvSpPr txBox="1"/>
          <p:nvPr/>
        </p:nvSpPr>
        <p:spPr>
          <a:xfrm>
            <a:off x="6456362" y="2625725"/>
            <a:ext cx="2762250" cy="246221"/>
          </a:xfrm>
          <a:prstGeom prst="rect">
            <a:avLst/>
          </a:prstGeom>
          <a:solidFill>
            <a:schemeClr val="tx2">
              <a:lumMod val="10000"/>
              <a:lumOff val="9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※ 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관리자 페이지에서의 카테고리 값은 그대로 유지</a:t>
            </a:r>
          </a:p>
        </p:txBody>
      </p:sp>
      <p:sp>
        <p:nvSpPr>
          <p:cNvPr id="12" name="직사각형 11">
            <a:extLst>
              <a:ext uri="{FF2B5EF4-FFF2-40B4-BE49-F238E27FC236}">
                <a16:creationId xmlns:a16="http://schemas.microsoft.com/office/drawing/2014/main" id="{F0EFD300-D8DE-D52C-1982-328DCED48F11}"/>
              </a:ext>
            </a:extLst>
          </p:cNvPr>
          <p:cNvSpPr/>
          <p:nvPr/>
        </p:nvSpPr>
        <p:spPr>
          <a:xfrm>
            <a:off x="5982435" y="4437963"/>
            <a:ext cx="3824403" cy="286438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3" name="직선 화살표 연결선 12">
            <a:extLst>
              <a:ext uri="{FF2B5EF4-FFF2-40B4-BE49-F238E27FC236}">
                <a16:creationId xmlns:a16="http://schemas.microsoft.com/office/drawing/2014/main" id="{162D0010-9E93-D66B-E2C4-95795176E799}"/>
              </a:ext>
            </a:extLst>
          </p:cNvPr>
          <p:cNvCxnSpPr>
            <a:cxnSpLocks/>
          </p:cNvCxnSpPr>
          <p:nvPr/>
        </p:nvCxnSpPr>
        <p:spPr>
          <a:xfrm flipV="1">
            <a:off x="7005752" y="2871946"/>
            <a:ext cx="0" cy="1566017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4" name="TextBox 13"/>
          <p:cNvSpPr txBox="1"/>
          <p:nvPr/>
        </p:nvSpPr>
        <p:spPr>
          <a:xfrm>
            <a:off x="6648394" y="578218"/>
            <a:ext cx="3712438" cy="646331"/>
          </a:xfrm>
          <a:prstGeom prst="rect">
            <a:avLst/>
          </a:prstGeom>
          <a:solidFill>
            <a:srgbClr val="FFFF00"/>
          </a:solidFill>
          <a:ln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ko-KR" sz="900" b="1" dirty="0" smtClean="0"/>
              <a:t>[APP] </a:t>
            </a:r>
            <a:r>
              <a:rPr lang="ko-KR" altLang="en-US" sz="900" b="1" dirty="0" smtClean="0"/>
              <a:t>스토리 쇼핑 </a:t>
            </a:r>
            <a:r>
              <a:rPr lang="en-US" altLang="ko-KR" sz="900" b="1" dirty="0"/>
              <a:t>(/shopping)</a:t>
            </a:r>
            <a:endParaRPr lang="en-US" altLang="ko-KR" sz="900" b="1" dirty="0" smtClean="0"/>
          </a:p>
          <a:p>
            <a:endParaRPr lang="en-US" altLang="ko-KR" sz="900" dirty="0"/>
          </a:p>
          <a:p>
            <a:r>
              <a:rPr lang="en-US" altLang="ko-KR" sz="900" dirty="0" smtClean="0"/>
              <a:t>1.1</a:t>
            </a:r>
            <a:r>
              <a:rPr lang="en-US" altLang="ko-KR" sz="900" baseline="30000" dirty="0" smtClean="0"/>
              <a:t>st</a:t>
            </a:r>
            <a:r>
              <a:rPr lang="en-US" altLang="ko-KR" sz="900" dirty="0" smtClean="0"/>
              <a:t> product category / 2</a:t>
            </a:r>
            <a:r>
              <a:rPr lang="en-US" altLang="ko-KR" sz="900" baseline="30000" dirty="0" smtClean="0"/>
              <a:t>nd</a:t>
            </a:r>
            <a:r>
              <a:rPr lang="en-US" altLang="ko-KR" sz="900" dirty="0" smtClean="0"/>
              <a:t> </a:t>
            </a:r>
            <a:r>
              <a:rPr lang="en-US" altLang="ko-KR" sz="900" dirty="0"/>
              <a:t>product </a:t>
            </a:r>
            <a:r>
              <a:rPr lang="en-US" altLang="ko-KR" sz="900" dirty="0" smtClean="0"/>
              <a:t>category area</a:t>
            </a:r>
            <a:endParaRPr lang="en-US" altLang="ko-KR" sz="900" dirty="0"/>
          </a:p>
          <a:p>
            <a:r>
              <a:rPr lang="en-US" altLang="ko-KR" sz="900" dirty="0"/>
              <a:t>  </a:t>
            </a:r>
            <a:r>
              <a:rPr lang="en-US" altLang="ko-KR" sz="900"/>
              <a:t>- </a:t>
            </a:r>
            <a:r>
              <a:rPr lang="en-US" altLang="ko-KR" sz="900" b="1" smtClean="0"/>
              <a:t>HIDE</a:t>
            </a:r>
            <a:endParaRPr lang="ko-KR" altLang="en-US" sz="900" b="1" dirty="0"/>
          </a:p>
        </p:txBody>
      </p:sp>
    </p:spTree>
    <p:extLst>
      <p:ext uri="{BB962C8B-B14F-4D97-AF65-F5344CB8AC3E}">
        <p14:creationId xmlns:p14="http://schemas.microsoft.com/office/powerpoint/2010/main" val="22353595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72</TotalTime>
  <Words>82</Words>
  <Application>Microsoft Office PowerPoint</Application>
  <PresentationFormat>Widescreen</PresentationFormat>
  <Paragraphs>15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Pretendard</vt:lpstr>
      <vt:lpstr>맑은 고딕</vt:lpstr>
      <vt:lpstr>Arial</vt:lpstr>
      <vt:lpstr>Office 테마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최 지수</dc:creator>
  <cp:lastModifiedBy>gram</cp:lastModifiedBy>
  <cp:revision>4</cp:revision>
  <dcterms:created xsi:type="dcterms:W3CDTF">2024-05-21T06:23:38Z</dcterms:created>
  <dcterms:modified xsi:type="dcterms:W3CDTF">2024-05-23T10:31:51Z</dcterms:modified>
</cp:coreProperties>
</file>

<file path=docProps/thumbnail.jpeg>
</file>