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3" r:id="rId2"/>
    <p:sldId id="261" r:id="rId3"/>
    <p:sldId id="262" r:id="rId4"/>
    <p:sldId id="264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01" d="100"/>
          <a:sy n="101" d="100"/>
        </p:scale>
        <p:origin x="87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7965C5-1E34-4365-A055-5635470AA704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A87A79-62BF-46C4-8672-48CC4ADE5C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4486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30E15E6-B857-EB8F-8799-1D047D492E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BA55A799-3CB6-022C-7E2C-86F475ED94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BC8BBCC-9D8E-585E-3CC8-19CD8CE32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33F21-720B-4E67-9AA1-A3DE384D6E52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197CDB8-F648-9B57-53D9-7FAC8ABAD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CFB34DB-587A-1F9E-1106-7D54B1FF2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0788C-35A0-40AE-9E9E-A693A57494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8143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99163D-BF64-4B5F-716D-14DE5FC6EF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13446B4-6630-3C2F-9C7F-970929913A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21CC57F-9119-A551-9F39-BF68ABD9F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33F21-720B-4E67-9AA1-A3DE384D6E52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9CD0A1F-83CD-F3BF-64CE-718B3193A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52BB802-2487-6B62-CE60-0E3A187A2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0788C-35A0-40AE-9E9E-A693A57494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8307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4BFEA321-05E1-8146-D4B8-E503987DB5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82C647A-4919-5D24-91D0-D2CBF26635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358C94D-B8F0-3A67-BF81-8C1535954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33F21-720B-4E67-9AA1-A3DE384D6E52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678C7BF-373D-59B5-EFFD-DEFF6D4FE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E3E92FC-43A9-CF9E-08F2-80D1A11B7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0788C-35A0-40AE-9E9E-A693A57494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1823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FD5D73-91AD-6CA6-F57E-BF4E35090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F2B99E9-FD60-F160-8521-3FBBBAF78E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1BEB790-B348-76D0-01FB-598BB39CA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33F21-720B-4E67-9AA1-A3DE384D6E52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1F79E59-452B-0C26-36C2-522F396F5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A8BBB9C-DBA4-8E10-7BCD-D385E5489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0788C-35A0-40AE-9E9E-A693A57494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4799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A875B79-C132-0332-CDD5-3FF85BEA1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859AF26-5985-1158-A160-2BC6013779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75458BA-E227-22BD-9CD4-9AB32A6DB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33F21-720B-4E67-9AA1-A3DE384D6E52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33EBFE8-8242-E01E-7016-4F9659918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FD1A846-E369-088C-1036-E8241D44D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0788C-35A0-40AE-9E9E-A693A57494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7303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DF8F88A-015D-72F1-7216-504DEF4D5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A6C4DAB-5084-387F-0E17-5E91623124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9002297-6288-6273-5FB1-A287038FA7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DF64179-EB0A-A596-25F3-876489270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33F21-720B-4E67-9AA1-A3DE384D6E52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8F110B2-9DAA-F5D6-5204-D1E702E5C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2491EF5-6948-1EFB-2F8C-894B6477C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0788C-35A0-40AE-9E9E-A693A57494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2144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E68C81E-6E45-5C75-54A1-C9E3152D59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444A6FA-F12B-FDFB-6E77-F25614A298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27C6E9D-3D7A-4635-C95F-8ADBDFBEC9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5A79E0F6-1F50-8411-5333-BDB84C32CC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F79A4A52-3257-EB45-C0CF-5CE407D96D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E43F67EF-54B0-9870-0AD2-8FD757E81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33F21-720B-4E67-9AA1-A3DE384D6E52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45C65F2F-3A6A-600E-FCC2-D78E7A966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C54EFCB0-BF62-38FB-5116-CABD45415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0788C-35A0-40AE-9E9E-A693A57494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4983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EA94AFE-9834-3C7A-1E83-D23093415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5A0734AB-F7B3-2CCE-8C04-8A715C6116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33F21-720B-4E67-9AA1-A3DE384D6E52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6509ADEC-FFF6-08B9-F145-26FB6DC01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20569E94-7414-13C4-355C-2281B159B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0788C-35A0-40AE-9E9E-A693A57494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5744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40069EA-E007-C41B-4DC9-3BF561B8A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33F21-720B-4E67-9AA1-A3DE384D6E52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FDB6A4EB-1BEB-9FA2-DAA1-53C4D9259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CAAB187-1A77-56D4-DBC2-347A32F07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0788C-35A0-40AE-9E9E-A693A57494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0981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79C002-78D6-67E2-05B9-9A9073F51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6A60E4D-3A88-74AB-7820-453C1FDDF3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16E5F53-4A3A-D14B-A32B-0B19F0B118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9131CC9-90C5-AA80-80AD-EBD3321B2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33F21-720B-4E67-9AA1-A3DE384D6E52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AE71873-843F-67BB-C4C7-32F14108FD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264F28F-5F36-2DD0-9F44-9A34D5F17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0788C-35A0-40AE-9E9E-A693A57494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7730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637474-43DC-189E-C996-35BDB9862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F8380D12-5A04-6A6A-9593-0437062A5B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1B616D1-75A9-5050-E440-6843E76507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7A0838D-7FA7-E095-DF17-A92C4D441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33F21-720B-4E67-9AA1-A3DE384D6E52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93700FC-34BA-651D-FAB1-C09AB9327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1863096-AC9C-BE62-D299-CFF57DB16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0788C-35A0-40AE-9E9E-A693A57494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4948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265D134-8D14-4B61-A5BE-B9C7DE569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C1B2750-927D-56B2-99E5-8032895A0E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A9AC931-1F9B-1F86-3AD3-80BB062101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733F21-720B-4E67-9AA1-A3DE384D6E52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6498A2B-A18B-EF5F-252D-FF6784B289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B7C115-3BCA-6D8C-0392-B9D6F82C9C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50788C-35A0-40AE-9E9E-A693A57494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0793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259CDB-1DE6-5779-2398-5CDDA38AA202}"/>
              </a:ext>
            </a:extLst>
          </p:cNvPr>
          <p:cNvSpPr txBox="1"/>
          <p:nvPr/>
        </p:nvSpPr>
        <p:spPr>
          <a:xfrm>
            <a:off x="332894" y="237224"/>
            <a:ext cx="2381731" cy="24622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28575">
            <a:noFill/>
          </a:ln>
        </p:spPr>
        <p:txBody>
          <a:bodyPr wrap="square">
            <a:spAutoFit/>
          </a:bodyPr>
          <a:lstStyle/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기차역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지하철역 간 도착 제한 삭제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348065-A0AA-386F-A5B7-2422996EEEC7}"/>
              </a:ext>
            </a:extLst>
          </p:cNvPr>
          <p:cNvSpPr txBox="1"/>
          <p:nvPr/>
        </p:nvSpPr>
        <p:spPr>
          <a:xfrm>
            <a:off x="332893" y="580124"/>
            <a:ext cx="7325207" cy="2092881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noFill/>
          </a:ln>
        </p:spPr>
        <p:txBody>
          <a:bodyPr wrap="square">
            <a:spAutoFit/>
          </a:bodyPr>
          <a:lstStyle/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이슈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#207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로 기차역 출발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-&gt;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지하철역 도착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지하철역 출발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-&gt;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기차역 도착이 불가하도록 </a:t>
            </a:r>
            <a:r>
              <a:rPr lang="ko-KR" altLang="en-US" sz="1000">
                <a:solidFill>
                  <a:schemeClr val="accent2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아예 아이콘을 표시하지 않게 처리해주셨는데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</a:t>
            </a: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1)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출발역 구분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지하철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기차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 상관없이 도착역 선택 화면에서 </a:t>
            </a:r>
            <a:r>
              <a:rPr lang="ko-KR" altLang="en-US" sz="1000">
                <a:solidFill>
                  <a:schemeClr val="accent2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모든 역의 아이콘 표시</a:t>
            </a:r>
            <a:endParaRPr lang="en-US" altLang="ko-KR" sz="1000">
              <a:solidFill>
                <a:schemeClr val="accent2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2)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출발역 구분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지하철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기차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 상관없이 도착역 선택 시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00">
                <a:solidFill>
                  <a:schemeClr val="accent2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모든 역 선택 가능</a:t>
            </a:r>
            <a:endParaRPr lang="en-US" altLang="ko-KR" sz="1000">
              <a:solidFill>
                <a:schemeClr val="accent2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하도록 부탁드립니다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!</a:t>
            </a: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기존에 목표한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노선 정보에 따른 환승 처리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역 간 거리 반영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 현재 기능상 반영되어 있지 않은 상태라서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</a:p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그냥 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지하철</a:t>
            </a:r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기차 간 선택이 가능하도록 제한을 삭제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하려고 하는 상태입니다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출발역과 도착역의 이름이 같은 경우 제한은 그대로 유지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94127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C8A5B42C-C090-ABCF-A9E5-B452C97877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0595" y="0"/>
            <a:ext cx="3247159" cy="6858000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035BFBD1-6D42-9B31-4176-CEB469C27F15}"/>
              </a:ext>
            </a:extLst>
          </p:cNvPr>
          <p:cNvSpPr/>
          <p:nvPr/>
        </p:nvSpPr>
        <p:spPr>
          <a:xfrm>
            <a:off x="1300595" y="0"/>
            <a:ext cx="3247159" cy="6858000"/>
          </a:xfrm>
          <a:prstGeom prst="rect">
            <a:avLst/>
          </a:prstGeom>
          <a:solidFill>
            <a:srgbClr val="000000">
              <a:alpha val="2313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953454EF-665C-D15B-6020-3F4AE99FE86C}"/>
              </a:ext>
            </a:extLst>
          </p:cNvPr>
          <p:cNvGrpSpPr/>
          <p:nvPr/>
        </p:nvGrpSpPr>
        <p:grpSpPr>
          <a:xfrm>
            <a:off x="1554737" y="2491663"/>
            <a:ext cx="2738872" cy="1590637"/>
            <a:chOff x="1554737" y="2535478"/>
            <a:chExt cx="2738872" cy="1590637"/>
          </a:xfrm>
        </p:grpSpPr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85FE5F0B-6FA0-5D58-592C-48514C3D91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54738" y="2847975"/>
              <a:ext cx="2738871" cy="1278140"/>
            </a:xfrm>
            <a:prstGeom prst="rect">
              <a:avLst/>
            </a:prstGeom>
          </p:spPr>
        </p:pic>
        <p:pic>
          <p:nvPicPr>
            <p:cNvPr id="9" name="그림 8">
              <a:extLst>
                <a:ext uri="{FF2B5EF4-FFF2-40B4-BE49-F238E27FC236}">
                  <a16:creationId xmlns:a16="http://schemas.microsoft.com/office/drawing/2014/main" id="{31B7B8C8-64C8-D474-CFBF-E0A1CCCB44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54737" y="2535478"/>
              <a:ext cx="2738871" cy="1179272"/>
            </a:xfrm>
            <a:prstGeom prst="rect">
              <a:avLst/>
            </a:prstGeom>
          </p:spPr>
        </p:pic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9DC93F52-B3F6-A87E-92BE-DAFEC3108135}"/>
                </a:ext>
              </a:extLst>
            </p:cNvPr>
            <p:cNvSpPr/>
            <p:nvPr/>
          </p:nvSpPr>
          <p:spPr>
            <a:xfrm>
              <a:off x="1628775" y="2535478"/>
              <a:ext cx="2581275" cy="10649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1854EE5C-8FAC-58EE-4C8A-D40AE52408C5}"/>
              </a:ext>
            </a:extLst>
          </p:cNvPr>
          <p:cNvSpPr txBox="1"/>
          <p:nvPr/>
        </p:nvSpPr>
        <p:spPr>
          <a:xfrm>
            <a:off x="1638300" y="2578735"/>
            <a:ext cx="2581275" cy="1064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역 정보 확인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선택된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역은 </a:t>
            </a:r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서울역 기차역 경부선</a:t>
            </a:r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입니다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출발 후 도착 전까지 직접 취소는 불가합니다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.(24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시간 후 자동 취소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출발 처리하시겠습니까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?</a:t>
            </a: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392A7521-08A9-7012-9203-E5958F1D5EC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6061"/>
          <a:stretch/>
        </p:blipFill>
        <p:spPr>
          <a:xfrm>
            <a:off x="1554737" y="3707047"/>
            <a:ext cx="2738871" cy="378225"/>
          </a:xfrm>
          <a:prstGeom prst="rect">
            <a:avLst/>
          </a:prstGeom>
        </p:spPr>
      </p:pic>
      <p:cxnSp>
        <p:nvCxnSpPr>
          <p:cNvPr id="2" name="직선 화살표 연결선 1">
            <a:extLst>
              <a:ext uri="{FF2B5EF4-FFF2-40B4-BE49-F238E27FC236}">
                <a16:creationId xmlns:a16="http://schemas.microsoft.com/office/drawing/2014/main" id="{DDDEE85C-F107-381B-F7F6-08DFF2D66464}"/>
              </a:ext>
            </a:extLst>
          </p:cNvPr>
          <p:cNvCxnSpPr>
            <a:cxnSpLocks/>
          </p:cNvCxnSpPr>
          <p:nvPr/>
        </p:nvCxnSpPr>
        <p:spPr>
          <a:xfrm>
            <a:off x="4199325" y="3884610"/>
            <a:ext cx="650178" cy="1154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140DF5AD-6599-D3A3-94A4-DC6BD1D9F297}"/>
              </a:ext>
            </a:extLst>
          </p:cNvPr>
          <p:cNvSpPr txBox="1"/>
          <p:nvPr/>
        </p:nvSpPr>
        <p:spPr>
          <a:xfrm>
            <a:off x="4849503" y="3695623"/>
            <a:ext cx="1391131" cy="40011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28575">
            <a:noFill/>
          </a:ln>
        </p:spPr>
        <p:txBody>
          <a:bodyPr wrap="square">
            <a:spAutoFit/>
          </a:bodyPr>
          <a:lstStyle/>
          <a:p>
            <a:pPr marL="171450" indent="-171450">
              <a:buFontTx/>
              <a:buChar char="-"/>
            </a:pP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취소 시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이전 화면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171450" indent="-171450">
              <a:buFontTx/>
              <a:buChar char="-"/>
            </a:pP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확인 시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출발 처리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D0BBA9-F36A-2A67-283F-540238A44B89}"/>
              </a:ext>
            </a:extLst>
          </p:cNvPr>
          <p:cNvSpPr txBox="1"/>
          <p:nvPr/>
        </p:nvSpPr>
        <p:spPr>
          <a:xfrm>
            <a:off x="4043558" y="4342834"/>
            <a:ext cx="2076930" cy="40011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28575">
            <a:noFill/>
          </a:ln>
        </p:spPr>
        <p:txBody>
          <a:bodyPr wrap="square">
            <a:spAutoFit/>
          </a:bodyPr>
          <a:lstStyle/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출발역 선택 시에 확인 팝업 추가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도착 역 선택 시에는 해당 없음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6" name="직선 화살표 연결선 5">
            <a:extLst>
              <a:ext uri="{FF2B5EF4-FFF2-40B4-BE49-F238E27FC236}">
                <a16:creationId xmlns:a16="http://schemas.microsoft.com/office/drawing/2014/main" id="{3CDE6DBD-1EC1-9A45-7054-EC74908D3FDE}"/>
              </a:ext>
            </a:extLst>
          </p:cNvPr>
          <p:cNvCxnSpPr>
            <a:cxnSpLocks/>
          </p:cNvCxnSpPr>
          <p:nvPr/>
        </p:nvCxnSpPr>
        <p:spPr>
          <a:xfrm flipH="1" flipV="1">
            <a:off x="3842253" y="4270720"/>
            <a:ext cx="260859" cy="167011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345362A-57E9-D315-3155-B9D0C0CF215D}"/>
              </a:ext>
            </a:extLst>
          </p:cNvPr>
          <p:cNvSpPr txBox="1"/>
          <p:nvPr/>
        </p:nvSpPr>
        <p:spPr>
          <a:xfrm>
            <a:off x="2557898" y="1935305"/>
            <a:ext cx="2857020" cy="246221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noFill/>
          </a:ln>
        </p:spPr>
        <p:txBody>
          <a:bodyPr wrap="square">
            <a:spAutoFit/>
          </a:bodyPr>
          <a:lstStyle/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[{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역사명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}&amp;{ }&amp;{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역 구분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}&amp;{ }&amp;{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노선명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}]</a:t>
            </a:r>
          </a:p>
        </p:txBody>
      </p: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70E1E789-7B6A-1A2C-0F8D-C1AA8129BB12}"/>
              </a:ext>
            </a:extLst>
          </p:cNvPr>
          <p:cNvCxnSpPr>
            <a:cxnSpLocks/>
            <a:endCxn id="17" idx="2"/>
          </p:cNvCxnSpPr>
          <p:nvPr/>
        </p:nvCxnSpPr>
        <p:spPr>
          <a:xfrm flipV="1">
            <a:off x="3409109" y="2181526"/>
            <a:ext cx="577299" cy="75723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099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2413F3B3-87D6-D71C-51B3-0FE8165A43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395" y="0"/>
            <a:ext cx="3247159" cy="6858000"/>
          </a:xfrm>
          <a:prstGeom prst="rect">
            <a:avLst/>
          </a:prstGeom>
        </p:spPr>
      </p:pic>
      <p:pic>
        <p:nvPicPr>
          <p:cNvPr id="17" name="그림 16">
            <a:extLst>
              <a:ext uri="{FF2B5EF4-FFF2-40B4-BE49-F238E27FC236}">
                <a16:creationId xmlns:a16="http://schemas.microsoft.com/office/drawing/2014/main" id="{C4BCDAB3-D409-25FF-E59C-E8D7F91FF0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8092" y="4885528"/>
            <a:ext cx="444861" cy="444861"/>
          </a:xfrm>
          <a:prstGeom prst="rect">
            <a:avLst/>
          </a:prstGeom>
        </p:spPr>
      </p:pic>
      <p:sp>
        <p:nvSpPr>
          <p:cNvPr id="18" name="타원 17">
            <a:extLst>
              <a:ext uri="{FF2B5EF4-FFF2-40B4-BE49-F238E27FC236}">
                <a16:creationId xmlns:a16="http://schemas.microsoft.com/office/drawing/2014/main" id="{EDD0EC23-39C8-D63F-6DEA-4B29531DD806}"/>
              </a:ext>
            </a:extLst>
          </p:cNvPr>
          <p:cNvSpPr/>
          <p:nvPr/>
        </p:nvSpPr>
        <p:spPr>
          <a:xfrm>
            <a:off x="3733799" y="5003183"/>
            <a:ext cx="195263" cy="19526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>
            <a:extLst>
              <a:ext uri="{FF2B5EF4-FFF2-40B4-BE49-F238E27FC236}">
                <a16:creationId xmlns:a16="http://schemas.microsoft.com/office/drawing/2014/main" id="{75AF44C0-7F8F-342E-3FB1-AABDB7D9EB4F}"/>
              </a:ext>
            </a:extLst>
          </p:cNvPr>
          <p:cNvSpPr/>
          <p:nvPr/>
        </p:nvSpPr>
        <p:spPr>
          <a:xfrm>
            <a:off x="3539780" y="4811020"/>
            <a:ext cx="582433" cy="58243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5" name="직선 화살표 연결선 24">
            <a:extLst>
              <a:ext uri="{FF2B5EF4-FFF2-40B4-BE49-F238E27FC236}">
                <a16:creationId xmlns:a16="http://schemas.microsoft.com/office/drawing/2014/main" id="{15B062A9-BCBE-B86B-372A-CB9ADAC545FE}"/>
              </a:ext>
            </a:extLst>
          </p:cNvPr>
          <p:cNvCxnSpPr>
            <a:cxnSpLocks/>
            <a:stCxn id="23" idx="7"/>
          </p:cNvCxnSpPr>
          <p:nvPr/>
        </p:nvCxnSpPr>
        <p:spPr>
          <a:xfrm flipV="1">
            <a:off x="4036918" y="3704615"/>
            <a:ext cx="1705762" cy="11917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D41193AA-ADFB-5E12-2CD8-4FBBB6100EC8}"/>
              </a:ext>
            </a:extLst>
          </p:cNvPr>
          <p:cNvSpPr txBox="1"/>
          <p:nvPr/>
        </p:nvSpPr>
        <p:spPr>
          <a:xfrm>
            <a:off x="5742679" y="3305889"/>
            <a:ext cx="1115321" cy="40011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28575">
            <a:noFill/>
          </a:ln>
        </p:spPr>
        <p:txBody>
          <a:bodyPr wrap="square">
            <a:spAutoFit/>
          </a:bodyPr>
          <a:lstStyle/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안내 아이콘 추가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누를 시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팝업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A7B85B22-E29C-A6F5-7714-34BB8B3D5D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9520" y="0"/>
            <a:ext cx="3247159" cy="6858000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33D2B338-380A-E623-3163-98E6822975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4217" y="4885528"/>
            <a:ext cx="444861" cy="444861"/>
          </a:xfrm>
          <a:prstGeom prst="rect">
            <a:avLst/>
          </a:prstGeom>
        </p:spPr>
      </p:pic>
      <p:sp>
        <p:nvSpPr>
          <p:cNvPr id="2" name="타원 1">
            <a:extLst>
              <a:ext uri="{FF2B5EF4-FFF2-40B4-BE49-F238E27FC236}">
                <a16:creationId xmlns:a16="http://schemas.microsoft.com/office/drawing/2014/main" id="{26D71232-7580-9497-7566-FFC0018F7AD9}"/>
              </a:ext>
            </a:extLst>
          </p:cNvPr>
          <p:cNvSpPr/>
          <p:nvPr/>
        </p:nvSpPr>
        <p:spPr>
          <a:xfrm>
            <a:off x="10829924" y="5003183"/>
            <a:ext cx="195263" cy="19526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6807D9A9-63E6-E052-80EB-AB11CB0F25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32665" y="5007151"/>
            <a:ext cx="195263" cy="195263"/>
          </a:xfrm>
          <a:prstGeom prst="rect">
            <a:avLst/>
          </a:prstGeom>
        </p:spPr>
      </p:pic>
      <p:sp>
        <p:nvSpPr>
          <p:cNvPr id="9" name="직사각형 8">
            <a:extLst>
              <a:ext uri="{FF2B5EF4-FFF2-40B4-BE49-F238E27FC236}">
                <a16:creationId xmlns:a16="http://schemas.microsoft.com/office/drawing/2014/main" id="{C6DF26FC-E1BD-8CB5-F15E-569645FF972F}"/>
              </a:ext>
            </a:extLst>
          </p:cNvPr>
          <p:cNvSpPr/>
          <p:nvPr/>
        </p:nvSpPr>
        <p:spPr>
          <a:xfrm>
            <a:off x="7930969" y="0"/>
            <a:ext cx="3247159" cy="6858000"/>
          </a:xfrm>
          <a:prstGeom prst="rect">
            <a:avLst/>
          </a:prstGeom>
          <a:solidFill>
            <a:srgbClr val="000000">
              <a:alpha val="2313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0" name="그룹 9">
            <a:extLst>
              <a:ext uri="{FF2B5EF4-FFF2-40B4-BE49-F238E27FC236}">
                <a16:creationId xmlns:a16="http://schemas.microsoft.com/office/drawing/2014/main" id="{A3EA7240-BB00-A718-9C18-FB53C0E1810B}"/>
              </a:ext>
            </a:extLst>
          </p:cNvPr>
          <p:cNvGrpSpPr/>
          <p:nvPr/>
        </p:nvGrpSpPr>
        <p:grpSpPr>
          <a:xfrm>
            <a:off x="8207300" y="1937818"/>
            <a:ext cx="2738872" cy="2478808"/>
            <a:chOff x="1554737" y="1647307"/>
            <a:chExt cx="2738872" cy="2478808"/>
          </a:xfrm>
        </p:grpSpPr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9FA6400F-6359-3C64-1DF5-7E8A80E7E93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54738" y="2847975"/>
              <a:ext cx="2738871" cy="1278140"/>
            </a:xfrm>
            <a:prstGeom prst="rect">
              <a:avLst/>
            </a:prstGeom>
          </p:spPr>
        </p:pic>
        <p:pic>
          <p:nvPicPr>
            <p:cNvPr id="12" name="그림 11">
              <a:extLst>
                <a:ext uri="{FF2B5EF4-FFF2-40B4-BE49-F238E27FC236}">
                  <a16:creationId xmlns:a16="http://schemas.microsoft.com/office/drawing/2014/main" id="{A63CAD34-4691-86D7-B713-65490084CD3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54737" y="1647307"/>
              <a:ext cx="2738871" cy="2067443"/>
            </a:xfrm>
            <a:prstGeom prst="rect">
              <a:avLst/>
            </a:prstGeom>
          </p:spPr>
        </p:pic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65253BC4-D57F-ABF5-F402-1025F2BF60DC}"/>
                </a:ext>
              </a:extLst>
            </p:cNvPr>
            <p:cNvSpPr/>
            <p:nvPr/>
          </p:nvSpPr>
          <p:spPr>
            <a:xfrm>
              <a:off x="1633534" y="1775282"/>
              <a:ext cx="2581275" cy="17665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CE90D339-71C3-B1B0-590F-9D02CE14A10E}"/>
              </a:ext>
            </a:extLst>
          </p:cNvPr>
          <p:cNvSpPr txBox="1"/>
          <p:nvPr/>
        </p:nvSpPr>
        <p:spPr>
          <a:xfrm>
            <a:off x="8286749" y="2069761"/>
            <a:ext cx="25812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안내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1.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역 주소가 동일하거나 가까워 역 아이콘이 가까이 겹쳐 보이는 경우가 있을 수 있습니다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역 정보 확인 후 선택 부탁드립니다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2.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출발 후 도착 전까지 직접 취소는 불가합니다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*24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시간 후 자동 취소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3.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역 검색 시에도 확인되지 않는 역이 있을 경우에는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1:1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문의하기의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포인트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기타 문의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를 통해 문의 부탁드립니다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cxnSp>
        <p:nvCxnSpPr>
          <p:cNvPr id="3" name="직선 화살표 연결선 2">
            <a:extLst>
              <a:ext uri="{FF2B5EF4-FFF2-40B4-BE49-F238E27FC236}">
                <a16:creationId xmlns:a16="http://schemas.microsoft.com/office/drawing/2014/main" id="{42C6AD1B-ED21-1A78-C754-A6C0E76FF8E1}"/>
              </a:ext>
            </a:extLst>
          </p:cNvPr>
          <p:cNvCxnSpPr>
            <a:cxnSpLocks/>
          </p:cNvCxnSpPr>
          <p:nvPr/>
        </p:nvCxnSpPr>
        <p:spPr>
          <a:xfrm flipV="1">
            <a:off x="6866552" y="3185127"/>
            <a:ext cx="1332197" cy="35194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5BBF51F-C4CC-27DF-4D53-9C3D62652B54}"/>
              </a:ext>
            </a:extLst>
          </p:cNvPr>
          <p:cNvSpPr txBox="1"/>
          <p:nvPr/>
        </p:nvSpPr>
        <p:spPr>
          <a:xfrm>
            <a:off x="4299438" y="4880072"/>
            <a:ext cx="2597471" cy="553998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noFill/>
          </a:ln>
        </p:spPr>
        <p:txBody>
          <a:bodyPr wrap="square">
            <a:spAutoFit/>
          </a:bodyPr>
          <a:lstStyle/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퍼블리싱 수정 완료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00" b="0" i="0">
                <a:solidFill>
                  <a:srgbClr val="1D1C1D"/>
                </a:solidFill>
                <a:effectLst/>
                <a:highlight>
                  <a:srgbClr val="FFFFFF"/>
                </a:highlight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경로</a:t>
            </a:r>
            <a:r>
              <a:rPr lang="en-US" altLang="ko-KR" sz="1000" b="0" i="0">
                <a:solidFill>
                  <a:srgbClr val="1D1C1D"/>
                </a:solidFill>
                <a:effectLst/>
                <a:highlight>
                  <a:srgbClr val="FFFFFF"/>
                </a:highlight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/views/pages/searchDeparture.html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27" name="그림 26">
            <a:extLst>
              <a:ext uri="{FF2B5EF4-FFF2-40B4-BE49-F238E27FC236}">
                <a16:creationId xmlns:a16="http://schemas.microsoft.com/office/drawing/2014/main" id="{842AAF07-1509-362B-1D72-8B4A737EF8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30768" y="4992865"/>
            <a:ext cx="199702" cy="199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484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C9808F17-6B30-FAC7-E63B-F609CB14BD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801" y="1066800"/>
            <a:ext cx="2942244" cy="527685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39C77372-C085-F247-6742-32D2B8AD2B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3374" y="1066800"/>
            <a:ext cx="2938669" cy="527685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5E89C21B-A39F-44C5-9281-AD475C3143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1915" y="1066800"/>
            <a:ext cx="2932178" cy="527685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4252D42-F2DE-EF99-4993-255D84E91AF0}"/>
              </a:ext>
            </a:extLst>
          </p:cNvPr>
          <p:cNvSpPr txBox="1"/>
          <p:nvPr/>
        </p:nvSpPr>
        <p:spPr>
          <a:xfrm>
            <a:off x="812801" y="514350"/>
            <a:ext cx="1958974" cy="40011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2857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형광펜 부분 삭제 부탁드립니다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pPr algn="ctr"/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퍼블리싱 수정 완료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7A954D-A283-C639-B7A2-9CE5A8BAA394}"/>
              </a:ext>
            </a:extLst>
          </p:cNvPr>
          <p:cNvSpPr txBox="1"/>
          <p:nvPr/>
        </p:nvSpPr>
        <p:spPr>
          <a:xfrm>
            <a:off x="2905125" y="360462"/>
            <a:ext cx="2409825" cy="5539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ko-KR" sz="1000" b="0" i="0">
                <a:solidFill>
                  <a:srgbClr val="1D1C1D"/>
                </a:solidFill>
                <a:effectLst/>
                <a:highlight>
                  <a:srgbClr val="FFFFFF"/>
                </a:highlight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1000" b="0" i="0">
                <a:solidFill>
                  <a:srgbClr val="1D1C1D"/>
                </a:solidFill>
                <a:effectLst/>
                <a:highlight>
                  <a:srgbClr val="FFFFFF"/>
                </a:highlight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경로</a:t>
            </a:r>
            <a:r>
              <a:rPr lang="en-US" altLang="ko-KR" sz="1000" b="0" i="0">
                <a:solidFill>
                  <a:srgbClr val="1D1C1D"/>
                </a:solidFill>
                <a:effectLst/>
                <a:highlight>
                  <a:srgbClr val="FFFFFF"/>
                </a:highlight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</a:p>
          <a:p>
            <a:r>
              <a:rPr lang="ko-KR" altLang="en-US" sz="1000" b="0" i="0">
                <a:solidFill>
                  <a:srgbClr val="1D1C1D"/>
                </a:solidFill>
                <a:effectLst/>
                <a:highlight>
                  <a:srgbClr val="FFFFFF"/>
                </a:highlight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메인</a:t>
            </a:r>
            <a:r>
              <a:rPr lang="en-US" altLang="ko-KR" sz="1000" b="0" i="0">
                <a:solidFill>
                  <a:srgbClr val="1D1C1D"/>
                </a:solidFill>
                <a:effectLst/>
                <a:highlight>
                  <a:srgbClr val="FFFFFF"/>
                </a:highlight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/views/pages/index.html</a:t>
            </a:r>
          </a:p>
          <a:p>
            <a:r>
              <a:rPr lang="en-US" altLang="ko-KR" sz="1000" b="0" i="0">
                <a:solidFill>
                  <a:srgbClr val="1D1C1D"/>
                </a:solidFill>
                <a:effectLst/>
                <a:highlight>
                  <a:srgbClr val="FFFFFF"/>
                </a:highlight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/views/pages/guide/usePoint.html</a:t>
            </a:r>
            <a:endParaRPr lang="ko-KR" altLang="en-US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09072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296</Words>
  <Application>Microsoft Office PowerPoint</Application>
  <PresentationFormat>와이드스크린</PresentationFormat>
  <Paragraphs>39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Pretendard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최 지수</dc:creator>
  <cp:lastModifiedBy>최 지수</cp:lastModifiedBy>
  <cp:revision>5</cp:revision>
  <dcterms:created xsi:type="dcterms:W3CDTF">2024-06-07T01:57:35Z</dcterms:created>
  <dcterms:modified xsi:type="dcterms:W3CDTF">2024-06-19T01:56:14Z</dcterms:modified>
</cp:coreProperties>
</file>