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87" d="100"/>
          <a:sy n="87" d="100"/>
        </p:scale>
        <p:origin x="6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14515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549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51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0955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701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630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754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312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8543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559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76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C05F8-DD26-4BA1-B70C-9EADF6EE2FDE}" type="datetimeFigureOut">
              <a:rPr lang="ko-KR" altLang="en-US" smtClean="0"/>
              <a:t>2024-09-27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3E163-949A-4AA1-A212-2CFDD9B219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862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88" y="197238"/>
            <a:ext cx="10058400" cy="58409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8988" y="5600181"/>
            <a:ext cx="3172942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instructor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1.Steps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login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test id/pass: test11/qwer12!@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GPS mode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search lecture room(</a:t>
            </a:r>
            <a:r>
              <a:rPr lang="ko-KR" altLang="en-US" sz="1000" dirty="0" smtClean="0"/>
              <a:t>강의실</a:t>
            </a:r>
            <a:r>
              <a:rPr lang="en-US" altLang="ko-KR" sz="1000" dirty="0" smtClean="0"/>
              <a:t>) and change location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</a:t>
            </a:r>
            <a:r>
              <a:rPr lang="ko-KR" altLang="en-US" sz="1000" dirty="0" smtClean="0"/>
              <a:t>강의시작 </a:t>
            </a:r>
            <a:r>
              <a:rPr lang="en-US" altLang="ko-KR" sz="1000" dirty="0" smtClean="0"/>
              <a:t>(start lecture) button clicks</a:t>
            </a:r>
            <a:endParaRPr lang="en-US" altLang="ko-KR" sz="1000" dirty="0"/>
          </a:p>
          <a:p>
            <a:endParaRPr lang="ko-KR" altLang="en-US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4177269" y="5600181"/>
            <a:ext cx="3172942" cy="1631216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Student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1.Steps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login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test id/pass: test41/qwer12!@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2) GPS mode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- student is located on </a:t>
            </a:r>
            <a:r>
              <a:rPr lang="en-US" altLang="ko-KR" sz="1000" dirty="0" smtClean="0"/>
              <a:t>lecture room(</a:t>
            </a:r>
            <a:r>
              <a:rPr lang="ko-KR" altLang="en-US" sz="1000" dirty="0" smtClean="0"/>
              <a:t>강의실</a:t>
            </a:r>
            <a:r>
              <a:rPr lang="en-US" altLang="ko-KR" sz="1000" dirty="0" smtClean="0"/>
              <a:t>) location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</a:t>
            </a:r>
            <a:r>
              <a:rPr lang="ko-KR" altLang="en-US" sz="1000" dirty="0" smtClean="0"/>
              <a:t>출석하기 </a:t>
            </a:r>
            <a:r>
              <a:rPr lang="en-US" altLang="ko-KR" sz="1000" dirty="0" smtClean="0"/>
              <a:t>(attend lecture) button clicks</a:t>
            </a:r>
            <a:endParaRPr lang="en-US" altLang="ko-KR" sz="1000" dirty="0"/>
          </a:p>
          <a:p>
            <a:endParaRPr lang="ko-KR" alt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7579496" y="5600181"/>
            <a:ext cx="3172942" cy="132343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Student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1.although location is same but error </a:t>
            </a:r>
            <a:r>
              <a:rPr lang="en-US" altLang="ko-KR" sz="1000" dirty="0" err="1" smtClean="0"/>
              <a:t>msg</a:t>
            </a:r>
            <a:r>
              <a:rPr lang="en-US" altLang="ko-KR" sz="1000" dirty="0" smtClean="0"/>
              <a:t> </a:t>
            </a:r>
            <a:r>
              <a:rPr lang="en-US" altLang="ko-KR" sz="1000" smtClean="0"/>
              <a:t>is alerted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“</a:t>
            </a:r>
            <a:r>
              <a:rPr lang="ko-KR" altLang="en-US" sz="1000" dirty="0" smtClean="0"/>
              <a:t>정확한 위치에서 출석 시도를 해주세요</a:t>
            </a:r>
            <a:r>
              <a:rPr lang="en-US" altLang="ko-KR" sz="1000" dirty="0" smtClean="0"/>
              <a:t>.” (Please try to check in from the exact location.)</a:t>
            </a:r>
          </a:p>
          <a:p>
            <a:endParaRPr lang="en-US" altLang="ko-KR" sz="1000" dirty="0"/>
          </a:p>
          <a:p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907650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118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1</cp:revision>
  <dcterms:created xsi:type="dcterms:W3CDTF">2024-09-27T08:02:03Z</dcterms:created>
  <dcterms:modified xsi:type="dcterms:W3CDTF">2024-09-27T08:03:19Z</dcterms:modified>
</cp:coreProperties>
</file>