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9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740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250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692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977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67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95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99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91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645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059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8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44C8C-3A31-4CF0-80A8-85617C5616E9}" type="datetimeFigureOut">
              <a:rPr lang="ko-KR" altLang="en-US" smtClean="0"/>
              <a:t>2024-12-12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5184-D08D-49F0-8152-72946F22E8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24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29B1D50F-F6A1-1D96-9D1D-FA3D4CE988BA}"/>
              </a:ext>
            </a:extLst>
          </p:cNvPr>
          <p:cNvGrpSpPr/>
          <p:nvPr/>
        </p:nvGrpSpPr>
        <p:grpSpPr>
          <a:xfrm>
            <a:off x="1316988" y="3328416"/>
            <a:ext cx="3702490" cy="1762371"/>
            <a:chOff x="5074720" y="4732316"/>
            <a:chExt cx="3702490" cy="1762371"/>
          </a:xfrm>
        </p:grpSpPr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17460096-55A1-4F4E-ED61-9AC117881BC3}"/>
                </a:ext>
              </a:extLst>
            </p:cNvPr>
            <p:cNvGrpSpPr/>
            <p:nvPr/>
          </p:nvGrpSpPr>
          <p:grpSpPr>
            <a:xfrm>
              <a:off x="5074720" y="4732316"/>
              <a:ext cx="3702490" cy="1762371"/>
              <a:chOff x="1396333" y="2275788"/>
              <a:chExt cx="7785305" cy="2885097"/>
            </a:xfrm>
          </p:grpSpPr>
          <p:sp>
            <p:nvSpPr>
              <p:cNvPr id="13" name="모서리가 둥근 직사각형 60">
                <a:extLst>
                  <a:ext uri="{FF2B5EF4-FFF2-40B4-BE49-F238E27FC236}">
                    <a16:creationId xmlns:a16="http://schemas.microsoft.com/office/drawing/2014/main" id="{0CF56346-C4E8-E793-7A70-1B00F7D1BA96}"/>
                  </a:ext>
                </a:extLst>
              </p:cNvPr>
              <p:cNvSpPr/>
              <p:nvPr/>
            </p:nvSpPr>
            <p:spPr>
              <a:xfrm>
                <a:off x="1396333" y="2423660"/>
                <a:ext cx="7785305" cy="2737225"/>
              </a:xfrm>
              <a:prstGeom prst="roundRect">
                <a:avLst>
                  <a:gd name="adj" fmla="val 2359"/>
                </a:avLst>
              </a:prstGeom>
              <a:noFill/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ko-KR" altLang="en-US" sz="1300" dirty="0">
                  <a:solidFill>
                    <a:prstClr val="white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  <a:cs typeface="Arial" pitchFamily="34" charset="0"/>
                </a:endParaRPr>
              </a:p>
            </p:txBody>
          </p:sp>
          <p:sp>
            <p:nvSpPr>
              <p:cNvPr id="14" name="직사각형 13">
                <a:extLst>
                  <a:ext uri="{FF2B5EF4-FFF2-40B4-BE49-F238E27FC236}">
                    <a16:creationId xmlns:a16="http://schemas.microsoft.com/office/drawing/2014/main" id="{04FA4C19-E126-EE95-558F-84359801D7F4}"/>
                  </a:ext>
                </a:extLst>
              </p:cNvPr>
              <p:cNvSpPr/>
              <p:nvPr/>
            </p:nvSpPr>
            <p:spPr>
              <a:xfrm>
                <a:off x="1671539" y="2275788"/>
                <a:ext cx="2500262" cy="2649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100" dirty="0">
                    <a:solidFill>
                      <a:schemeClr val="tx1"/>
                    </a:solidFill>
                    <a:latin typeface="+mn-ea"/>
                  </a:rPr>
                  <a:t>딥러닝 기술</a:t>
                </a:r>
              </a:p>
            </p:txBody>
          </p:sp>
        </p:grp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F213CE6B-D397-4395-4B38-D03F506C72C8}"/>
                </a:ext>
              </a:extLst>
            </p:cNvPr>
            <p:cNvSpPr/>
            <p:nvPr/>
          </p:nvSpPr>
          <p:spPr>
            <a:xfrm>
              <a:off x="5149409" y="5746363"/>
              <a:ext cx="2567144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 dirty="0">
                  <a:solidFill>
                    <a:prstClr val="black"/>
                  </a:solidFill>
                  <a:latin typeface="+mn-ea"/>
                </a:rPr>
                <a:t>TensorFlow</a:t>
              </a:r>
              <a:endPara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F767EBEC-582F-DC65-7B25-26AD2B03675C}"/>
                </a:ext>
              </a:extLst>
            </p:cNvPr>
            <p:cNvSpPr/>
            <p:nvPr/>
          </p:nvSpPr>
          <p:spPr>
            <a:xfrm>
              <a:off x="7800795" y="5745956"/>
              <a:ext cx="889886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Flask</a:t>
              </a:r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CA647DD0-4CBA-6EDD-925C-D38B98C404A8}"/>
                </a:ext>
              </a:extLst>
            </p:cNvPr>
            <p:cNvSpPr/>
            <p:nvPr/>
          </p:nvSpPr>
          <p:spPr>
            <a:xfrm>
              <a:off x="7800795" y="5395560"/>
              <a:ext cx="889886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 dirty="0">
                  <a:solidFill>
                    <a:prstClr val="black"/>
                  </a:solidFill>
                  <a:latin typeface="+mn-ea"/>
                </a:rPr>
                <a:t>Pandas</a:t>
              </a:r>
              <a:endPara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6F5A828A-1A3E-1D19-A31A-D0C5D050DCBE}"/>
                </a:ext>
              </a:extLst>
            </p:cNvPr>
            <p:cNvSpPr/>
            <p:nvPr/>
          </p:nvSpPr>
          <p:spPr>
            <a:xfrm>
              <a:off x="5149409" y="6117893"/>
              <a:ext cx="3542768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Miniconda</a:t>
              </a:r>
              <a:endPara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11CF9EE9-CE6F-329D-901F-E91FADCAA392}"/>
                </a:ext>
              </a:extLst>
            </p:cNvPr>
            <p:cNvSpPr/>
            <p:nvPr/>
          </p:nvSpPr>
          <p:spPr>
            <a:xfrm>
              <a:off x="5147451" y="5008662"/>
              <a:ext cx="3543231" cy="265208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Jupyter</a:t>
              </a:r>
              <a:r>
                <a:rPr kumimoji="1" lang="en-US" altLang="ko-KR" sz="1000" kern="0" noProof="0" dirty="0">
                  <a:solidFill>
                    <a:prstClr val="black"/>
                  </a:solidFill>
                  <a:latin typeface="+mn-ea"/>
                </a:rPr>
                <a:t> </a:t>
              </a:r>
              <a:r>
                <a:rPr kumimoji="1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Notebook</a:t>
              </a:r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AFAD1D54-A17B-000E-4BAA-0B203A2D0AAA}"/>
                </a:ext>
              </a:extLst>
            </p:cNvPr>
            <p:cNvSpPr/>
            <p:nvPr/>
          </p:nvSpPr>
          <p:spPr>
            <a:xfrm>
              <a:off x="5808626" y="5400396"/>
              <a:ext cx="572505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RNN</a:t>
              </a: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6CD54299-7E33-C923-5907-3319A571147E}"/>
                </a:ext>
              </a:extLst>
            </p:cNvPr>
            <p:cNvSpPr/>
            <p:nvPr/>
          </p:nvSpPr>
          <p:spPr>
            <a:xfrm>
              <a:off x="6458107" y="5398164"/>
              <a:ext cx="572505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GAN</a:t>
              </a:r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E283BE0-4FF8-B356-10B6-1E9C822D9881}"/>
                </a:ext>
              </a:extLst>
            </p:cNvPr>
            <p:cNvSpPr/>
            <p:nvPr/>
          </p:nvSpPr>
          <p:spPr>
            <a:xfrm>
              <a:off x="7117324" y="5398164"/>
              <a:ext cx="599229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>
                  <a:solidFill>
                    <a:prstClr val="black"/>
                  </a:solidFill>
                  <a:latin typeface="+mn-ea"/>
                </a:rPr>
                <a:t>Keras</a:t>
              </a:r>
              <a:endPara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0E1F5B3A-241B-BDAC-539D-8081BB40548C}"/>
                </a:ext>
              </a:extLst>
            </p:cNvPr>
            <p:cNvSpPr/>
            <p:nvPr/>
          </p:nvSpPr>
          <p:spPr>
            <a:xfrm>
              <a:off x="5147451" y="5400396"/>
              <a:ext cx="572505" cy="241602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</a:rPr>
                <a:t>CNN</a:t>
              </a: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07010E8-66EC-02BF-0C55-B044E84CF904}"/>
              </a:ext>
            </a:extLst>
          </p:cNvPr>
          <p:cNvSpPr/>
          <p:nvPr/>
        </p:nvSpPr>
        <p:spPr>
          <a:xfrm>
            <a:off x="3168233" y="1999262"/>
            <a:ext cx="1616711" cy="241602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0" tIns="36000" rIns="0" bIns="3600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탄소배출</a:t>
            </a:r>
            <a:r>
              <a: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딥러닝 모델 </a:t>
            </a:r>
            <a:r>
              <a: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1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EC0D6A3-03C6-8928-B1C4-A4C24784DFC2}"/>
              </a:ext>
            </a:extLst>
          </p:cNvPr>
          <p:cNvSpPr/>
          <p:nvPr/>
        </p:nvSpPr>
        <p:spPr>
          <a:xfrm>
            <a:off x="1458736" y="1999262"/>
            <a:ext cx="1616711" cy="241602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0" tIns="36000" rIns="0" bIns="3600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탄소배출</a:t>
            </a:r>
            <a:r>
              <a: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전처리</a:t>
            </a:r>
            <a:endParaRPr kumimoji="1" lang="en-US" altLang="ko-K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E7DC262-4B2C-65D6-8235-08A8B8BBC848}"/>
              </a:ext>
            </a:extLst>
          </p:cNvPr>
          <p:cNvSpPr/>
          <p:nvPr/>
        </p:nvSpPr>
        <p:spPr>
          <a:xfrm>
            <a:off x="1458736" y="2365158"/>
            <a:ext cx="1616711" cy="241602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0" tIns="36000" rIns="0" bIns="3600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탄소배출</a:t>
            </a:r>
            <a:r>
              <a: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딥러닝 모델 </a:t>
            </a:r>
            <a:r>
              <a:rPr kumimoji="1" lang="en-US" altLang="ko-KR" sz="1000" kern="0" dirty="0">
                <a:solidFill>
                  <a:prstClr val="black"/>
                </a:solidFill>
                <a:latin typeface="+mn-ea"/>
              </a:rPr>
              <a:t>2</a:t>
            </a:r>
            <a:endParaRPr kumimoji="1" lang="en-US" altLang="ko-K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0ADAD13-FB7C-122C-4441-249117C75594}"/>
              </a:ext>
            </a:extLst>
          </p:cNvPr>
          <p:cNvSpPr/>
          <p:nvPr/>
        </p:nvSpPr>
        <p:spPr>
          <a:xfrm>
            <a:off x="3168233" y="2380227"/>
            <a:ext cx="1616711" cy="241602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0" tIns="36000" rIns="0" bIns="3600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탄소배출</a:t>
            </a:r>
            <a:r>
              <a: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 </a:t>
            </a: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딥러닝 모델 </a:t>
            </a:r>
            <a:r>
              <a:rPr kumimoji="1" lang="en-US" altLang="ko-KR" sz="1000" kern="0" dirty="0">
                <a:solidFill>
                  <a:prstClr val="black"/>
                </a:solidFill>
                <a:latin typeface="+mn-ea"/>
              </a:rPr>
              <a:t>3</a:t>
            </a:r>
            <a:endParaRPr kumimoji="1" lang="en-US" altLang="ko-KR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61EB45D2-F960-C2B1-CE4E-05488DC85469}"/>
              </a:ext>
            </a:extLst>
          </p:cNvPr>
          <p:cNvGrpSpPr/>
          <p:nvPr/>
        </p:nvGrpSpPr>
        <p:grpSpPr>
          <a:xfrm>
            <a:off x="1316988" y="1728808"/>
            <a:ext cx="3702491" cy="1121942"/>
            <a:chOff x="1396334" y="2316462"/>
            <a:chExt cx="3836516" cy="2337239"/>
          </a:xfrm>
        </p:grpSpPr>
        <p:sp>
          <p:nvSpPr>
            <p:cNvPr id="27" name="모서리가 둥근 직사각형 52">
              <a:extLst>
                <a:ext uri="{FF2B5EF4-FFF2-40B4-BE49-F238E27FC236}">
                  <a16:creationId xmlns:a16="http://schemas.microsoft.com/office/drawing/2014/main" id="{8E19D1CB-4F93-F1A9-472F-5E14BA6E56A3}"/>
                </a:ext>
              </a:extLst>
            </p:cNvPr>
            <p:cNvSpPr/>
            <p:nvPr/>
          </p:nvSpPr>
          <p:spPr>
            <a:xfrm>
              <a:off x="1396334" y="2423658"/>
              <a:ext cx="3836516" cy="2230043"/>
            </a:xfrm>
            <a:prstGeom prst="roundRect">
              <a:avLst>
                <a:gd name="adj" fmla="val 2359"/>
              </a:avLst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ko-KR" altLang="en-US" sz="1300" dirty="0">
                <a:solidFill>
                  <a:prstClr val="white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Arial" pitchFamily="34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7F468581-F30F-78A7-A8BC-5F7D958C23FD}"/>
                </a:ext>
              </a:extLst>
            </p:cNvPr>
            <p:cNvSpPr/>
            <p:nvPr/>
          </p:nvSpPr>
          <p:spPr>
            <a:xfrm>
              <a:off x="1527535" y="2316462"/>
              <a:ext cx="1206432" cy="228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dirty="0">
                  <a:solidFill>
                    <a:schemeClr val="tx1"/>
                  </a:solidFill>
                  <a:latin typeface="+mn-ea"/>
                </a:rPr>
                <a:t>딥러닝 </a:t>
              </a:r>
              <a:r>
                <a:rPr lang="en-US" altLang="ko-KR" sz="1100" dirty="0">
                  <a:solidFill>
                    <a:schemeClr val="tx1"/>
                  </a:solidFill>
                  <a:latin typeface="+mn-ea"/>
                </a:rPr>
                <a:t>API</a:t>
              </a:r>
              <a:endParaRPr lang="ko-KR" altLang="en-US" sz="1100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94DB5222-F8E9-6502-60C7-76245EBBD36E}"/>
              </a:ext>
            </a:extLst>
          </p:cNvPr>
          <p:cNvGrpSpPr/>
          <p:nvPr/>
        </p:nvGrpSpPr>
        <p:grpSpPr>
          <a:xfrm>
            <a:off x="1079658" y="1276337"/>
            <a:ext cx="4183458" cy="4018677"/>
            <a:chOff x="1164718" y="471600"/>
            <a:chExt cx="7752482" cy="5102934"/>
          </a:xfrm>
        </p:grpSpPr>
        <p:sp>
          <p:nvSpPr>
            <p:cNvPr id="30" name="모서리가 둥근 직사각형 16">
              <a:extLst>
                <a:ext uri="{FF2B5EF4-FFF2-40B4-BE49-F238E27FC236}">
                  <a16:creationId xmlns:a16="http://schemas.microsoft.com/office/drawing/2014/main" id="{01C05F05-B223-378A-DA5E-D89EB592BA2E}"/>
                </a:ext>
              </a:extLst>
            </p:cNvPr>
            <p:cNvSpPr>
              <a:spLocks/>
            </p:cNvSpPr>
            <p:nvPr/>
          </p:nvSpPr>
          <p:spPr>
            <a:xfrm>
              <a:off x="1164718" y="472130"/>
              <a:ext cx="7751852" cy="5102404"/>
            </a:xfrm>
            <a:prstGeom prst="rect">
              <a:avLst/>
            </a:prstGeom>
            <a:noFill/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lIns="0" tIns="61351" rIns="0" bIns="0" rtlCol="0" anchor="t" anchorCtr="0"/>
            <a:lstStyle/>
            <a:p>
              <a:pPr algn="ctr" latinLnBrk="0"/>
              <a:endParaRPr lang="en-US" altLang="ko-KR" sz="700" b="1" kern="0" spc="-51" dirty="0">
                <a:solidFill>
                  <a:srgbClr val="4C4C4C"/>
                </a:solidFill>
                <a:latin typeface="+mn-ea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29FCE4AF-753B-D342-1B65-4ED490F7CDAB}"/>
                </a:ext>
              </a:extLst>
            </p:cNvPr>
            <p:cNvSpPr/>
            <p:nvPr/>
          </p:nvSpPr>
          <p:spPr>
            <a:xfrm>
              <a:off x="1166400" y="471600"/>
              <a:ext cx="7750800" cy="235197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200" dirty="0"/>
                <a:t>탄소배출 딥러닝 </a:t>
              </a:r>
              <a:r>
                <a:rPr lang="en-US" altLang="ko-KR" sz="1200" dirty="0"/>
                <a:t>API</a:t>
              </a:r>
              <a:endParaRPr lang="ko-KR" altLang="en-US" sz="1200" dirty="0"/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49C55CC5-0121-2A28-A9D9-63AC99D2FB98}"/>
              </a:ext>
            </a:extLst>
          </p:cNvPr>
          <p:cNvGrpSpPr/>
          <p:nvPr/>
        </p:nvGrpSpPr>
        <p:grpSpPr>
          <a:xfrm>
            <a:off x="5838203" y="1276338"/>
            <a:ext cx="1028820" cy="4018260"/>
            <a:chOff x="5674201" y="1105785"/>
            <a:chExt cx="1028820" cy="3891518"/>
          </a:xfrm>
        </p:grpSpPr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F5894EFB-6C39-471D-E1B9-0C624DD85329}"/>
                </a:ext>
              </a:extLst>
            </p:cNvPr>
            <p:cNvGrpSpPr/>
            <p:nvPr/>
          </p:nvGrpSpPr>
          <p:grpSpPr>
            <a:xfrm>
              <a:off x="5674201" y="1105785"/>
              <a:ext cx="1028820" cy="3891518"/>
              <a:chOff x="1164718" y="471600"/>
              <a:chExt cx="7752482" cy="5366521"/>
            </a:xfrm>
          </p:grpSpPr>
          <p:sp>
            <p:nvSpPr>
              <p:cNvPr id="36" name="모서리가 둥근 직사각형 16">
                <a:extLst>
                  <a:ext uri="{FF2B5EF4-FFF2-40B4-BE49-F238E27FC236}">
                    <a16:creationId xmlns:a16="http://schemas.microsoft.com/office/drawing/2014/main" id="{464C6C8F-6B32-5E68-4A1C-B60AC5F2820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64718" y="472129"/>
                <a:ext cx="7751856" cy="5365992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61351" rIns="0" bIns="0" rtlCol="0" anchor="t" anchorCtr="0"/>
              <a:lstStyle/>
              <a:p>
                <a:pPr algn="ctr" latinLnBrk="0"/>
                <a:endParaRPr lang="en-US" altLang="ko-KR" sz="700" b="1" kern="0" spc="-51" dirty="0">
                  <a:solidFill>
                    <a:srgbClr val="4C4C4C"/>
                  </a:solidFill>
                  <a:latin typeface="+mn-ea"/>
                </a:endParaRPr>
              </a:p>
            </p:txBody>
          </p:sp>
          <p:sp>
            <p:nvSpPr>
              <p:cNvPr id="37" name="직사각형 36">
                <a:extLst>
                  <a:ext uri="{FF2B5EF4-FFF2-40B4-BE49-F238E27FC236}">
                    <a16:creationId xmlns:a16="http://schemas.microsoft.com/office/drawing/2014/main" id="{1C21A95F-064E-DB8F-59DC-B8564854368D}"/>
                  </a:ext>
                </a:extLst>
              </p:cNvPr>
              <p:cNvSpPr/>
              <p:nvPr/>
            </p:nvSpPr>
            <p:spPr>
              <a:xfrm>
                <a:off x="1166400" y="471600"/>
                <a:ext cx="7750800" cy="2351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dirty="0"/>
                  <a:t>웹</a:t>
                </a:r>
              </a:p>
            </p:txBody>
          </p:sp>
        </p:grp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53B4E980-2812-B0FD-D613-E39F4BF5CF03}"/>
                </a:ext>
              </a:extLst>
            </p:cNvPr>
            <p:cNvSpPr/>
            <p:nvPr/>
          </p:nvSpPr>
          <p:spPr>
            <a:xfrm>
              <a:off x="5766334" y="1371600"/>
              <a:ext cx="834667" cy="3530009"/>
            </a:xfrm>
            <a:prstGeom prst="rect">
              <a:avLst/>
            </a:prstGeom>
            <a:solidFill>
              <a:schemeClr val="bg1"/>
            </a:solidFill>
            <a:ln w="635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lIns="0" tIns="36000" rIns="0" bIns="3600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 noProof="0" dirty="0">
                  <a:solidFill>
                    <a:prstClr val="black"/>
                  </a:solidFill>
                  <a:latin typeface="+mn-ea"/>
                </a:rPr>
                <a:t>CARBON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000" kern="0" noProof="0" dirty="0">
                <a:solidFill>
                  <a:prstClr val="black"/>
                </a:solidFill>
                <a:latin typeface="+mn-ea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 noProof="0" dirty="0">
                  <a:solidFill>
                    <a:prstClr val="black"/>
                  </a:solidFill>
                  <a:latin typeface="+mn-ea"/>
                </a:rPr>
                <a:t>EMISSION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000" kern="0" dirty="0">
                <a:solidFill>
                  <a:prstClr val="black"/>
                </a:solidFill>
                <a:latin typeface="+mn-ea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000" kern="0" noProof="0" dirty="0">
                  <a:solidFill>
                    <a:prstClr val="black"/>
                  </a:solidFill>
                  <a:latin typeface="+mn-ea"/>
                </a:rPr>
                <a:t>SIMULATOR</a:t>
              </a:r>
              <a:endParaRPr kumimoji="1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endParaRPr>
            </a:p>
          </p:txBody>
        </p:sp>
      </p:grpSp>
      <p:sp>
        <p:nvSpPr>
          <p:cNvPr id="41" name="화살표: 위쪽 40">
            <a:extLst>
              <a:ext uri="{FF2B5EF4-FFF2-40B4-BE49-F238E27FC236}">
                <a16:creationId xmlns:a16="http://schemas.microsoft.com/office/drawing/2014/main" id="{63CCABA4-BEAD-6CC3-EA74-EE3B1A107DB2}"/>
              </a:ext>
            </a:extLst>
          </p:cNvPr>
          <p:cNvSpPr/>
          <p:nvPr/>
        </p:nvSpPr>
        <p:spPr>
          <a:xfrm>
            <a:off x="2788248" y="2910658"/>
            <a:ext cx="484632" cy="353665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화살표: 위쪽 41">
            <a:extLst>
              <a:ext uri="{FF2B5EF4-FFF2-40B4-BE49-F238E27FC236}">
                <a16:creationId xmlns:a16="http://schemas.microsoft.com/office/drawing/2014/main" id="{F85F331C-8BA3-6CCC-EB70-D6222ED52F5F}"/>
              </a:ext>
            </a:extLst>
          </p:cNvPr>
          <p:cNvSpPr/>
          <p:nvPr/>
        </p:nvSpPr>
        <p:spPr>
          <a:xfrm rot="5400000">
            <a:off x="5317117" y="2898452"/>
            <a:ext cx="484632" cy="353665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643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5097</TotalTime>
  <Words>35</Words>
  <Application>Microsoft Office PowerPoint</Application>
  <PresentationFormat>와이드스크린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나눔스퀘어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heenim</dc:creator>
  <cp:lastModifiedBy>박 지훈</cp:lastModifiedBy>
  <cp:revision>44</cp:revision>
  <dcterms:created xsi:type="dcterms:W3CDTF">2024-11-04T01:49:47Z</dcterms:created>
  <dcterms:modified xsi:type="dcterms:W3CDTF">2024-12-12T00:21:53Z</dcterms:modified>
</cp:coreProperties>
</file>