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77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2" autoAdjust="0"/>
    <p:restoredTop sz="96314" autoAdjust="0"/>
  </p:normalViewPr>
  <p:slideViewPr>
    <p:cSldViewPr snapToGrid="0">
      <p:cViewPr varScale="1">
        <p:scale>
          <a:sx n="94" d="100"/>
          <a:sy n="94" d="100"/>
        </p:scale>
        <p:origin x="96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89A76-11AE-4B3B-ACD9-D436AEE66E65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1245-E8EE-4E57-ACBB-F2CFA19587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3508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01245-E8EE-4E57-ACBB-F2CFA19587A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302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51F02-3C07-32A4-24FB-CC2FA127C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8687DAC3-15F3-1D64-6C15-6CE9D142A1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5A83B60E-15B2-485B-A68C-C120075E9B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9BD6189-7B74-10E7-13D8-E85D76C745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01245-E8EE-4E57-ACBB-F2CFA19587A2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1852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01245-E8EE-4E57-ACBB-F2CFA19587A2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7844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C4E531-CC15-D971-2DF3-95E31E931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E673D36-B3F7-DCFA-11BE-EF78949AC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63B170E-C954-6579-82DF-622DDA4E0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3CFF48-98A6-9504-AF5A-CBB4679DC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9FF2EB-D34C-F814-1956-5733D1F1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361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28C724-B7FA-E85A-751B-025531FD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B8AA43D-B315-FAA1-E48A-D687869CB6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BC7452-5CAB-23EF-0FCB-AFF61DF4B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D261462-E06D-E488-029D-25F22F70C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13AF92-CA68-6C77-1410-17B1C5ADF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685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E3B1D85-2192-D83D-9F0C-B17295406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261A8EE-2883-352A-C963-2E8422150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FFBC10-C43E-1324-0589-140DD632F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1E6226E-2C12-6765-4983-1FB2DF26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E4C5F70-7047-0E17-5682-61A896995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24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637679-42A4-8855-DF68-AF24B1661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494F98F-3BB3-8A90-9511-9F7C2F76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E41387-AEFE-8041-3199-D8D5B94B5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F22301-572F-C4C6-4144-4AABD9C1C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47D409-753D-E71B-5C8E-C6DF35731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9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46FA78-A495-8479-F99A-CCC733E05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81ACCC0-5AA5-BC33-BA91-C8BB4066A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EABC80-201E-3A3F-0920-042D6126F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2E2F97F-AF4C-629D-D5C8-BD37C400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CB313C-9B9A-3C6F-601C-45E2B5115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84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038401-A1E3-2D68-ABDE-AA12A16D4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941BC04-2D11-0704-B198-CBAFAA196F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AD2258-F99A-84BC-B303-3BDA2B69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3A1A5D2-086B-2F36-37F8-F37607FD6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899388-F4A8-5F50-1E78-DE5A4E2FE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2A1C5F2-BF04-A8D8-E25F-FE92FC03F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830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44C7EA-6E59-D61A-DA4E-6C313D70D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5C46D61-60B1-C7EF-63ED-C9DA94968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C6FC01-28E6-3DD9-E8CE-450F16740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6B3EA64-B35A-C782-3888-969F25411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E97990E-687F-0051-D2F0-71034073B2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6F1726A-D694-44A5-630F-273303792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BF150FA-4E5F-EA72-B6EB-C88176CE2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507E1D8-EDA3-36BF-C072-A39E771A7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592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405BF4-43D9-08E5-C507-F86CA46EB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E32A338-20BA-CB1E-3E7A-6BBC44034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6CEA181-BE33-63BA-E644-B5A69652B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6B8F433-26FD-BC0F-E2CF-F316AFFCC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398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973044A-6E17-9E94-A0B8-E389E739D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821AE16-6345-E189-0B7F-B1526FE10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9D9392-A5E3-0A77-6642-CFCD0867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731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79A7A7-916B-A23D-5711-7519F90E7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7AC37F-F463-52FB-263C-646A53253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4416387-8F17-27A3-C5E9-E4463DFC4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FE18A9B-AF81-EC7A-6C5F-869EA41E7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8906C24-DD97-FB02-87C5-1DDCBB0BF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3ED5031-EE1F-1A4B-DF7E-6280271DA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6671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0195E6-8E1E-6DEA-6833-F60461B63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061B15B-7665-67DD-8D95-598AB646F8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BE0E1A7-E2B3-94BF-78EB-C2610DEEC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889006-B265-61F9-D578-6BB834E3C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E27050A-44B8-DF18-0D12-70755ED56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30A899D-3003-A879-4315-7D977A80C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46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5EDA3AB-B160-CA2C-6C64-8C638E37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96151B3-774E-99AE-88DF-748FCFA5F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B72BF3-2B90-61A8-1B26-7AC2FF381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172866-4CAD-427A-B6B6-3343BD1474B9}" type="datetimeFigureOut">
              <a:rPr lang="ko-KR" altLang="en-US" smtClean="0"/>
              <a:t>2024-12-17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0FCD12-19EB-064F-859A-C67FAFA2F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4D0EC0-31F0-F355-CE2A-AF3FA1B06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96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1. </a:t>
            </a:r>
            <a:r>
              <a:rPr lang="ko-KR" altLang="en-US" sz="1200" b="1" dirty="0"/>
              <a:t>알림 설정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4E4512C-D289-C4E7-6485-E89697D56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92" y="843280"/>
            <a:ext cx="2557107" cy="54006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06741458-6823-7D41-E8A8-50F2357E6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2060" y="536225"/>
            <a:ext cx="2847879" cy="60147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D90B9F-1747-8CBA-3B6D-BEE96114AEFA}"/>
              </a:ext>
            </a:extLst>
          </p:cNvPr>
          <p:cNvSpPr txBox="1"/>
          <p:nvPr/>
        </p:nvSpPr>
        <p:spPr>
          <a:xfrm>
            <a:off x="2304381" y="429444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As-Is</a:t>
            </a:r>
            <a:endParaRPr lang="ko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61222C-F906-ED61-263C-7C36638BA477}"/>
              </a:ext>
            </a:extLst>
          </p:cNvPr>
          <p:cNvSpPr txBox="1"/>
          <p:nvPr/>
        </p:nvSpPr>
        <p:spPr>
          <a:xfrm>
            <a:off x="6743829" y="125113"/>
            <a:ext cx="776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To-be</a:t>
            </a:r>
            <a:endParaRPr lang="ko-KR" altLang="en-US" dirty="0"/>
          </a:p>
        </p:txBody>
      </p:sp>
      <p:sp>
        <p:nvSpPr>
          <p:cNvPr id="12" name="화살표: 오른쪽 11">
            <a:extLst>
              <a:ext uri="{FF2B5EF4-FFF2-40B4-BE49-F238E27FC236}">
                <a16:creationId xmlns:a16="http://schemas.microsoft.com/office/drawing/2014/main" id="{7CEF532A-D695-4672-25D7-EB1E57E22CF9}"/>
              </a:ext>
            </a:extLst>
          </p:cNvPr>
          <p:cNvSpPr/>
          <p:nvPr/>
        </p:nvSpPr>
        <p:spPr>
          <a:xfrm>
            <a:off x="3508310" y="2593910"/>
            <a:ext cx="709127" cy="6344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FE798E7B-D639-90B5-3778-8D0D077FD305}"/>
              </a:ext>
            </a:extLst>
          </p:cNvPr>
          <p:cNvSpPr/>
          <p:nvPr/>
        </p:nvSpPr>
        <p:spPr>
          <a:xfrm>
            <a:off x="4515873" y="1000542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4198F5A0-3AD9-E6DF-6964-104C55C9523E}"/>
              </a:ext>
            </a:extLst>
          </p:cNvPr>
          <p:cNvSpPr/>
          <p:nvPr/>
        </p:nvSpPr>
        <p:spPr>
          <a:xfrm>
            <a:off x="4515873" y="1976187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08DBDA0C-BF86-7EB9-3768-673B54ECD444}"/>
              </a:ext>
            </a:extLst>
          </p:cNvPr>
          <p:cNvSpPr/>
          <p:nvPr/>
        </p:nvSpPr>
        <p:spPr>
          <a:xfrm>
            <a:off x="4515873" y="2655487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5E6D2826-A712-9AC8-0C85-8DFCC7F26619}"/>
              </a:ext>
            </a:extLst>
          </p:cNvPr>
          <p:cNvSpPr/>
          <p:nvPr/>
        </p:nvSpPr>
        <p:spPr>
          <a:xfrm>
            <a:off x="4515873" y="3429000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4</a:t>
            </a:r>
            <a:endParaRPr lang="ko-KR" alt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58B2BD-C633-30D0-500F-09B07C07AFD6}"/>
              </a:ext>
            </a:extLst>
          </p:cNvPr>
          <p:cNvSpPr txBox="1"/>
          <p:nvPr/>
        </p:nvSpPr>
        <p:spPr>
          <a:xfrm>
            <a:off x="8015757" y="523305"/>
            <a:ext cx="3743723" cy="329423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알림 설정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프로그램 알림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등록된 프로그램에 대한 알림 설정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커뮤니티 알림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수강 신청된 프로그램 커뮤니티에 등록된 사항 알림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시스템 알림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인문네트워크 시스템 이벤트 및 공지사항 알림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000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알림 삭제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알림 내용 삭제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기본값 활성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7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일이 경과된 알림 내용 삭제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06536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6D9274-247C-FF1F-56B6-E08AFA115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B6D74DB-D61F-6996-839F-7A2DC04C6E31}"/>
              </a:ext>
            </a:extLst>
          </p:cNvPr>
          <p:cNvSpPr txBox="1"/>
          <p:nvPr/>
        </p:nvSpPr>
        <p:spPr>
          <a:xfrm>
            <a:off x="329938" y="226243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1. </a:t>
            </a:r>
            <a:r>
              <a:rPr lang="ko-KR" altLang="en-US" sz="1200" b="1" dirty="0"/>
              <a:t>알림 보기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F501477-53AE-0209-F206-9523736A6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31" y="237950"/>
            <a:ext cx="3014472" cy="639380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" name="그림 2" descr="텍스트, 스크린샷, 소프트웨어, 멀티미디어 소프트웨어이(가) 표시된 사진&#10;&#10;자동 생성된 설명">
            <a:extLst>
              <a:ext uri="{FF2B5EF4-FFF2-40B4-BE49-F238E27FC236}">
                <a16:creationId xmlns:a16="http://schemas.microsoft.com/office/drawing/2014/main" id="{7D9610DE-C4B3-0E29-D3FA-A3F0654873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6" t="35780" r="7756" b="36035"/>
          <a:stretch/>
        </p:blipFill>
        <p:spPr>
          <a:xfrm>
            <a:off x="428032" y="3969163"/>
            <a:ext cx="3014472" cy="2123833"/>
          </a:xfrm>
          <a:prstGeom prst="rect">
            <a:avLst/>
          </a:prstGeom>
        </p:spPr>
      </p:pic>
      <p:pic>
        <p:nvPicPr>
          <p:cNvPr id="6" name="그림 5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3C0B3F5-160B-8BDC-ACA7-8BF59E7B7A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182" y="138690"/>
            <a:ext cx="3115824" cy="65806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그림 6" descr="텍스트, 폰트, 스크린샷, 편지이(가) 표시된 사진&#10;&#10;자동 생성된 설명">
            <a:extLst>
              <a:ext uri="{FF2B5EF4-FFF2-40B4-BE49-F238E27FC236}">
                <a16:creationId xmlns:a16="http://schemas.microsoft.com/office/drawing/2014/main" id="{B6EEFA4D-7F1D-7750-4C7A-328599524C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957" y="138690"/>
            <a:ext cx="3115824" cy="65806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9" name="타원 8">
            <a:extLst>
              <a:ext uri="{FF2B5EF4-FFF2-40B4-BE49-F238E27FC236}">
                <a16:creationId xmlns:a16="http://schemas.microsoft.com/office/drawing/2014/main" id="{DBE73357-804C-F06B-D5FE-B2045D9F8A8F}"/>
              </a:ext>
            </a:extLst>
          </p:cNvPr>
          <p:cNvSpPr/>
          <p:nvPr/>
        </p:nvSpPr>
        <p:spPr>
          <a:xfrm>
            <a:off x="2785831" y="249657"/>
            <a:ext cx="428800" cy="428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연결선: 꺾임 15">
            <a:extLst>
              <a:ext uri="{FF2B5EF4-FFF2-40B4-BE49-F238E27FC236}">
                <a16:creationId xmlns:a16="http://schemas.microsoft.com/office/drawing/2014/main" id="{85B93915-72FD-1BA0-99D7-1F9EF69424AE}"/>
              </a:ext>
            </a:extLst>
          </p:cNvPr>
          <p:cNvCxnSpPr>
            <a:stCxn id="9" idx="4"/>
            <a:endCxn id="6" idx="1"/>
          </p:cNvCxnSpPr>
          <p:nvPr/>
        </p:nvCxnSpPr>
        <p:spPr>
          <a:xfrm rot="16200000" flipH="1">
            <a:off x="2195935" y="1482752"/>
            <a:ext cx="2750543" cy="114195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BB32BD4E-EC88-869B-5E53-67DF4E7845D2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7258006" y="3429000"/>
            <a:ext cx="1141951" cy="12700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027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EE53FD-2E9B-326A-C070-71F14BF8D28A}"/>
              </a:ext>
            </a:extLst>
          </p:cNvPr>
          <p:cNvSpPr txBox="1"/>
          <p:nvPr/>
        </p:nvSpPr>
        <p:spPr>
          <a:xfrm>
            <a:off x="329938" y="226243"/>
            <a:ext cx="1160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/>
              <a:t>관련 </a:t>
            </a:r>
            <a:r>
              <a:rPr lang="en-US" altLang="ko-KR" sz="1200" b="1" dirty="0"/>
              <a:t>API </a:t>
            </a:r>
            <a:r>
              <a:rPr lang="ko-KR" altLang="en-US" sz="1200" b="1" dirty="0"/>
              <a:t>정보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FDDCB8-5016-4A15-4D1C-45EA3CC9E576}"/>
              </a:ext>
            </a:extLst>
          </p:cNvPr>
          <p:cNvSpPr txBox="1"/>
          <p:nvPr/>
        </p:nvSpPr>
        <p:spPr>
          <a:xfrm>
            <a:off x="329938" y="511299"/>
            <a:ext cx="9946640" cy="6120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50" dirty="0"/>
              <a:t>정보 </a:t>
            </a:r>
            <a:r>
              <a:rPr lang="en-US" altLang="ko-KR" sz="1050" dirty="0"/>
              <a:t>: </a:t>
            </a:r>
            <a:r>
              <a:rPr lang="ko-KR" altLang="en-US" sz="1050" dirty="0"/>
              <a:t> </a:t>
            </a:r>
            <a:r>
              <a:rPr lang="en-US" altLang="ko-KR" sz="1050" dirty="0"/>
              <a:t>https://dev.stoneitgt.com/networkApi/swagger-ui.html</a:t>
            </a:r>
          </a:p>
          <a:p>
            <a:pPr>
              <a:lnSpc>
                <a:spcPct val="150000"/>
              </a:lnSpc>
            </a:pPr>
            <a:r>
              <a:rPr lang="ko-KR" altLang="en-US" sz="1050" dirty="0"/>
              <a:t>접속하시면 인문네트워크 </a:t>
            </a:r>
            <a:r>
              <a:rPr lang="en-US" altLang="ko-KR" sz="1050" dirty="0"/>
              <a:t>FCM API </a:t>
            </a:r>
            <a:r>
              <a:rPr lang="ko-KR" altLang="en-US" sz="1050" dirty="0"/>
              <a:t>페이지에서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/</a:t>
            </a:r>
            <a:r>
              <a:rPr lang="en-US" altLang="ko-KR" sz="1050" dirty="0" err="1"/>
              <a:t>api</a:t>
            </a:r>
            <a:r>
              <a:rPr lang="en-US" altLang="ko-KR" sz="1050" dirty="0"/>
              <a:t>/m/</a:t>
            </a:r>
            <a:r>
              <a:rPr lang="en-US" altLang="ko-KR" sz="1050" dirty="0" err="1"/>
              <a:t>getFcmReceiveYn</a:t>
            </a:r>
            <a:endParaRPr lang="en-US" altLang="ko-KR" sz="1050" dirty="0"/>
          </a:p>
          <a:p>
            <a:pPr>
              <a:lnSpc>
                <a:spcPct val="150000"/>
              </a:lnSpc>
            </a:pPr>
            <a:r>
              <a:rPr lang="en-US" altLang="ko-KR" sz="1050" dirty="0"/>
              <a:t>FCM </a:t>
            </a:r>
            <a:r>
              <a:rPr lang="ko-KR" altLang="en-US" sz="1050" dirty="0"/>
              <a:t>전송 상태 값 상세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{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"user_id":"test49"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, "user_token":"d3017d63ee8105cb28bb6e6a37d01a5cb80494bc38cde71a7d7211ea2e3ba35b9567e0e263223796"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}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--------------------------------------------------------------------------------------------------------------------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/</a:t>
            </a:r>
            <a:r>
              <a:rPr lang="en-US" altLang="ko-KR" sz="1050" dirty="0" err="1"/>
              <a:t>api</a:t>
            </a:r>
            <a:r>
              <a:rPr lang="en-US" altLang="ko-KR" sz="1050" dirty="0"/>
              <a:t>/m/</a:t>
            </a:r>
            <a:r>
              <a:rPr lang="en-US" altLang="ko-KR" sz="1050" dirty="0" err="1"/>
              <a:t>saveFcmReceiveYn</a:t>
            </a:r>
            <a:endParaRPr lang="en-US" altLang="ko-KR" sz="1050" dirty="0"/>
          </a:p>
          <a:p>
            <a:pPr>
              <a:lnSpc>
                <a:spcPct val="150000"/>
              </a:lnSpc>
            </a:pPr>
            <a:r>
              <a:rPr lang="en-US" altLang="ko-KR" sz="1050" dirty="0"/>
              <a:t>FCM </a:t>
            </a:r>
            <a:r>
              <a:rPr lang="ko-KR" altLang="en-US" sz="1050" dirty="0"/>
              <a:t>전송 상태 값 등록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{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    "</a:t>
            </a:r>
            <a:r>
              <a:rPr lang="en-US" altLang="ko-KR" sz="1050" dirty="0" err="1"/>
              <a:t>user_id</a:t>
            </a:r>
            <a:r>
              <a:rPr lang="en-US" altLang="ko-KR" sz="1050" dirty="0"/>
              <a:t>": "test49",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    "</a:t>
            </a:r>
            <a:r>
              <a:rPr lang="en-US" altLang="ko-KR" sz="1050" dirty="0" err="1"/>
              <a:t>fcm_commu_yn</a:t>
            </a:r>
            <a:r>
              <a:rPr lang="en-US" altLang="ko-KR" sz="1050" dirty="0"/>
              <a:t>": "N",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    "</a:t>
            </a:r>
            <a:r>
              <a:rPr lang="en-US" altLang="ko-KR" sz="1050" dirty="0" err="1"/>
              <a:t>user_token</a:t>
            </a:r>
            <a:r>
              <a:rPr lang="en-US" altLang="ko-KR" sz="1050" dirty="0"/>
              <a:t>": "d3017d63ee8105cb28bb6e6a37d01a5cb80494bc38cde71a7d7211ea2e3ba35b9567e0e263223796",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    "</a:t>
            </a:r>
            <a:r>
              <a:rPr lang="en-US" altLang="ko-KR" sz="1050" dirty="0" err="1"/>
              <a:t>fcm_prog_yn</a:t>
            </a:r>
            <a:r>
              <a:rPr lang="en-US" altLang="ko-KR" sz="1050" dirty="0"/>
              <a:t>": "Y",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        "</a:t>
            </a:r>
            <a:r>
              <a:rPr lang="en-US" altLang="ko-KR" sz="1050" dirty="0" err="1"/>
              <a:t>fcm_event_yn</a:t>
            </a:r>
            <a:r>
              <a:rPr lang="en-US" altLang="ko-KR" sz="1050" dirty="0"/>
              <a:t>": "Y"</a:t>
            </a:r>
          </a:p>
          <a:p>
            <a:pPr>
              <a:lnSpc>
                <a:spcPct val="150000"/>
              </a:lnSpc>
            </a:pPr>
            <a:r>
              <a:rPr lang="en-US" altLang="ko-KR" sz="1050" dirty="0"/>
              <a:t>}</a:t>
            </a:r>
          </a:p>
          <a:p>
            <a:pPr>
              <a:lnSpc>
                <a:spcPct val="150000"/>
              </a:lnSpc>
            </a:pPr>
            <a:r>
              <a:rPr lang="ko-KR" altLang="en-US" sz="1050" dirty="0" err="1"/>
              <a:t>으로</a:t>
            </a:r>
            <a:r>
              <a:rPr lang="ko-KR" altLang="en-US" sz="1050" dirty="0"/>
              <a:t> </a:t>
            </a:r>
            <a:r>
              <a:rPr lang="en-US" altLang="ko-KR" sz="1050" dirty="0"/>
              <a:t>API </a:t>
            </a:r>
            <a:r>
              <a:rPr lang="ko-KR" altLang="en-US" sz="1050" dirty="0"/>
              <a:t>등록을 했습니다</a:t>
            </a:r>
            <a:r>
              <a:rPr lang="en-US" altLang="ko-KR" sz="105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050" dirty="0"/>
              <a:t>앱에서 </a:t>
            </a:r>
            <a:r>
              <a:rPr lang="ko-KR" altLang="en-US" sz="1050" dirty="0" err="1"/>
              <a:t>알람여부</a:t>
            </a:r>
            <a:r>
              <a:rPr lang="ko-KR" altLang="en-US" sz="1050" dirty="0"/>
              <a:t> 조회</a:t>
            </a:r>
            <a:r>
              <a:rPr lang="en-US" altLang="ko-KR" sz="1050" dirty="0"/>
              <a:t>/</a:t>
            </a:r>
            <a:r>
              <a:rPr lang="ko-KR" altLang="en-US" sz="1050" dirty="0" err="1"/>
              <a:t>등록시</a:t>
            </a:r>
            <a:r>
              <a:rPr lang="ko-KR" altLang="en-US" sz="1050" dirty="0"/>
              <a:t> 사용 가능하게 설정했습니다</a:t>
            </a:r>
            <a:r>
              <a:rPr lang="en-US" altLang="ko-KR" sz="1050" dirty="0"/>
              <a:t>.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 err="1"/>
              <a:t>user_id</a:t>
            </a:r>
            <a:r>
              <a:rPr lang="en-US" altLang="ko-KR" sz="1050" dirty="0"/>
              <a:t>:  </a:t>
            </a:r>
            <a:r>
              <a:rPr lang="ko-KR" altLang="en-US" sz="1050" dirty="0"/>
              <a:t>사용자 </a:t>
            </a:r>
            <a:r>
              <a:rPr lang="en-US" altLang="ko-KR" sz="1050" dirty="0"/>
              <a:t>ID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 err="1"/>
              <a:t>user_token</a:t>
            </a:r>
            <a:r>
              <a:rPr lang="en-US" altLang="ko-KR" sz="1050" dirty="0"/>
              <a:t> : </a:t>
            </a:r>
            <a:r>
              <a:rPr lang="ko-KR" altLang="en-US" sz="1050" dirty="0"/>
              <a:t>사용자 토큰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 err="1"/>
              <a:t>fcm_commu_yn</a:t>
            </a:r>
            <a:r>
              <a:rPr lang="en-US" altLang="ko-KR" sz="1050" dirty="0"/>
              <a:t> : </a:t>
            </a:r>
            <a:r>
              <a:rPr lang="ko-KR" altLang="en-US" sz="1050" dirty="0"/>
              <a:t>커뮤니티 알람 사용여부 </a:t>
            </a:r>
            <a:r>
              <a:rPr lang="en-US" altLang="ko-KR" sz="1050" dirty="0"/>
              <a:t>( Y,N)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 err="1"/>
              <a:t>fcm_prog_yn</a:t>
            </a:r>
            <a:r>
              <a:rPr lang="en-US" altLang="ko-KR" sz="1050" dirty="0"/>
              <a:t> : </a:t>
            </a:r>
            <a:r>
              <a:rPr lang="ko-KR" altLang="en-US" sz="1050" dirty="0"/>
              <a:t>프로그램 알람 사용 여부 </a:t>
            </a:r>
            <a:r>
              <a:rPr lang="en-US" altLang="ko-KR" sz="1050" dirty="0"/>
              <a:t>(Y,N)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 err="1"/>
              <a:t>fcm_event_yn</a:t>
            </a:r>
            <a:r>
              <a:rPr lang="en-US" altLang="ko-KR" sz="1050" dirty="0"/>
              <a:t> : </a:t>
            </a:r>
            <a:r>
              <a:rPr lang="ko-KR" altLang="en-US" sz="1050" dirty="0"/>
              <a:t>전체 </a:t>
            </a:r>
            <a:r>
              <a:rPr lang="ko-KR" altLang="en-US" sz="1050" dirty="0" err="1"/>
              <a:t>공지사항등</a:t>
            </a:r>
            <a:r>
              <a:rPr lang="ko-KR" altLang="en-US" sz="1050" dirty="0"/>
              <a:t> 사용 여부 </a:t>
            </a:r>
            <a:r>
              <a:rPr lang="en-US" altLang="ko-KR" sz="1050" dirty="0"/>
              <a:t>(Y,N)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2319412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52008</TotalTime>
  <Words>251</Words>
  <Application>Microsoft Office PowerPoint</Application>
  <PresentationFormat>와이드스크린</PresentationFormat>
  <Paragraphs>48</Paragraphs>
  <Slides>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윤 용근</dc:creator>
  <cp:lastModifiedBy>윤 용근</cp:lastModifiedBy>
  <cp:revision>15</cp:revision>
  <dcterms:created xsi:type="dcterms:W3CDTF">2024-08-06T00:45:03Z</dcterms:created>
  <dcterms:modified xsi:type="dcterms:W3CDTF">2024-12-17T08:48:42Z</dcterms:modified>
</cp:coreProperties>
</file>