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60"/>
  </p:normalViewPr>
  <p:slideViewPr>
    <p:cSldViewPr snapToGrid="0">
      <p:cViewPr varScale="1">
        <p:scale>
          <a:sx n="94" d="100"/>
          <a:sy n="94" d="100"/>
        </p:scale>
        <p:origin x="92" y="3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ko-KR" smtClean="0"/>
              <a:t>Click to edit Master subtitle style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4CD86-2FE2-429D-8515-66DB687CB2EE}" type="datetimeFigureOut">
              <a:rPr lang="ko-KR" altLang="en-US" smtClean="0"/>
              <a:t>2025-01-14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D06DD-3ABA-4BC1-A3F9-D8CA48A05F0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578597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4CD86-2FE2-429D-8515-66DB687CB2EE}" type="datetimeFigureOut">
              <a:rPr lang="ko-KR" altLang="en-US" smtClean="0"/>
              <a:t>2025-01-14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D06DD-3ABA-4BC1-A3F9-D8CA48A05F0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845152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4CD86-2FE2-429D-8515-66DB687CB2EE}" type="datetimeFigureOut">
              <a:rPr lang="ko-KR" altLang="en-US" smtClean="0"/>
              <a:t>2025-01-14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D06DD-3ABA-4BC1-A3F9-D8CA48A05F0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775009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4CD86-2FE2-429D-8515-66DB687CB2EE}" type="datetimeFigureOut">
              <a:rPr lang="ko-KR" altLang="en-US" smtClean="0"/>
              <a:t>2025-01-14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D06DD-3ABA-4BC1-A3F9-D8CA48A05F0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99756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ko-KR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4CD86-2FE2-429D-8515-66DB687CB2EE}" type="datetimeFigureOut">
              <a:rPr lang="ko-KR" altLang="en-US" smtClean="0"/>
              <a:t>2025-01-14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D06DD-3ABA-4BC1-A3F9-D8CA48A05F0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462770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4CD86-2FE2-429D-8515-66DB687CB2EE}" type="datetimeFigureOut">
              <a:rPr lang="ko-KR" altLang="en-US" smtClean="0"/>
              <a:t>2025-01-14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D06DD-3ABA-4BC1-A3F9-D8CA48A05F0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189650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ko-KR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ko-KR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4CD86-2FE2-429D-8515-66DB687CB2EE}" type="datetimeFigureOut">
              <a:rPr lang="ko-KR" altLang="en-US" smtClean="0"/>
              <a:t>2025-01-14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D06DD-3ABA-4BC1-A3F9-D8CA48A05F0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84865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4CD86-2FE2-429D-8515-66DB687CB2EE}" type="datetimeFigureOut">
              <a:rPr lang="ko-KR" altLang="en-US" smtClean="0"/>
              <a:t>2025-01-14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D06DD-3ABA-4BC1-A3F9-D8CA48A05F0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132294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4CD86-2FE2-429D-8515-66DB687CB2EE}" type="datetimeFigureOut">
              <a:rPr lang="ko-KR" altLang="en-US" smtClean="0"/>
              <a:t>2025-01-14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D06DD-3ABA-4BC1-A3F9-D8CA48A05F0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198451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ko-KR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4CD86-2FE2-429D-8515-66DB687CB2EE}" type="datetimeFigureOut">
              <a:rPr lang="ko-KR" altLang="en-US" smtClean="0"/>
              <a:t>2025-01-14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D06DD-3ABA-4BC1-A3F9-D8CA48A05F0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671916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ko-KR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4CD86-2FE2-429D-8515-66DB687CB2EE}" type="datetimeFigureOut">
              <a:rPr lang="ko-KR" altLang="en-US" smtClean="0"/>
              <a:t>2025-01-14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D06DD-3ABA-4BC1-A3F9-D8CA48A05F0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177487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04CD86-2FE2-429D-8515-66DB687CB2EE}" type="datetimeFigureOut">
              <a:rPr lang="ko-KR" altLang="en-US" smtClean="0"/>
              <a:t>2025-01-14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CD06DD-3ABA-4BC1-A3F9-D8CA48A05F0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320055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827" y="186166"/>
            <a:ext cx="8504977" cy="630067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721197" y="186166"/>
            <a:ext cx="3238554" cy="5016758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000" b="1" dirty="0" smtClean="0"/>
              <a:t>[APP] Main</a:t>
            </a:r>
          </a:p>
          <a:p>
            <a:endParaRPr lang="en-US" altLang="ko-KR" sz="1000" dirty="0"/>
          </a:p>
          <a:p>
            <a:r>
              <a:rPr lang="en-US" altLang="ko-KR" sz="1000" b="1" dirty="0" smtClean="0">
                <a:solidFill>
                  <a:srgbClr val="FF0000"/>
                </a:solidFill>
              </a:rPr>
              <a:t>1.quick menu button (no 1)</a:t>
            </a:r>
            <a:r>
              <a:rPr lang="en-US" altLang="ko-KR" sz="1000" dirty="0" smtClean="0"/>
              <a:t/>
            </a:r>
            <a:br>
              <a:rPr lang="en-US" altLang="ko-KR" sz="1000" dirty="0" smtClean="0"/>
            </a:br>
            <a:r>
              <a:rPr lang="en-US" altLang="ko-KR" sz="1000" dirty="0" smtClean="0"/>
              <a:t>  - REMOVE </a:t>
            </a:r>
            <a:r>
              <a:rPr lang="ko-KR" altLang="en-US" sz="1000" dirty="0" smtClean="0"/>
              <a:t>일자리 맵 </a:t>
            </a:r>
            <a:r>
              <a:rPr lang="en-US" altLang="ko-KR" sz="1000" dirty="0" smtClean="0"/>
              <a:t>(job map) button</a:t>
            </a:r>
          </a:p>
          <a:p>
            <a:r>
              <a:rPr lang="en-US" altLang="ko-KR" sz="1000" dirty="0" smtClean="0"/>
              <a:t>  - adjust width ratio of remaining 4 button</a:t>
            </a:r>
          </a:p>
          <a:p>
            <a:endParaRPr lang="en-US" altLang="ko-KR" sz="1000" dirty="0"/>
          </a:p>
          <a:p>
            <a:r>
              <a:rPr lang="en-US" altLang="ko-KR" sz="1000" b="1" dirty="0" smtClean="0">
                <a:solidFill>
                  <a:srgbClr val="FF0000"/>
                </a:solidFill>
              </a:rPr>
              <a:t>2.</a:t>
            </a:r>
            <a:r>
              <a:rPr lang="ko-KR" altLang="en-US" sz="1000" b="1" dirty="0" smtClean="0">
                <a:solidFill>
                  <a:srgbClr val="FF0000"/>
                </a:solidFill>
              </a:rPr>
              <a:t>내 주변 일자리 </a:t>
            </a:r>
            <a:r>
              <a:rPr lang="en-US" altLang="ko-KR" sz="1000" b="1" dirty="0" smtClean="0">
                <a:solidFill>
                  <a:srgbClr val="FF0000"/>
                </a:solidFill>
              </a:rPr>
              <a:t>(my near job) (no 2)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- add this new area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</a:t>
            </a:r>
            <a:r>
              <a:rPr lang="en-US" altLang="ko-KR" sz="1000" b="1" dirty="0" smtClean="0"/>
              <a:t>1) current location address text (no 4)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  - use </a:t>
            </a:r>
            <a:r>
              <a:rPr lang="ko-KR" altLang="en-US" sz="1000" dirty="0" smtClean="0"/>
              <a:t>일자리 맵 </a:t>
            </a:r>
            <a:r>
              <a:rPr lang="en-US" altLang="ko-KR" sz="1000" dirty="0" smtClean="0"/>
              <a:t>icon (24*24)</a:t>
            </a:r>
            <a:br>
              <a:rPr lang="en-US" altLang="ko-KR" sz="1000" dirty="0" smtClean="0"/>
            </a:br>
            <a:r>
              <a:rPr lang="en-US" altLang="ko-KR" sz="1000" dirty="0" smtClean="0"/>
              <a:t>    - display current address (but show until district of current city)</a:t>
            </a:r>
          </a:p>
          <a:p>
            <a:endParaRPr lang="en-US" altLang="ko-KR" sz="1000" dirty="0" smtClean="0"/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</a:t>
            </a:r>
            <a:r>
              <a:rPr lang="en-US" altLang="ko-KR" sz="1000" b="1" dirty="0" smtClean="0"/>
              <a:t>2) map with job marker  (no 5)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  - reuse map of </a:t>
            </a:r>
            <a:r>
              <a:rPr lang="ko-KR" altLang="en-US" sz="1000" dirty="0" smtClean="0"/>
              <a:t>일자리 맵 </a:t>
            </a:r>
            <a:r>
              <a:rPr lang="en-US" altLang="ko-KR" sz="1000" dirty="0" smtClean="0"/>
              <a:t>(job map) page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  - if tab map area, move to </a:t>
            </a:r>
            <a:r>
              <a:rPr lang="ko-KR" altLang="en-US" sz="1000" dirty="0" smtClean="0"/>
              <a:t>일자리 맵 </a:t>
            </a:r>
            <a:r>
              <a:rPr lang="en-US" altLang="ko-KR" sz="1000" dirty="0" smtClean="0"/>
              <a:t>(job map) page</a:t>
            </a:r>
          </a:p>
          <a:p>
            <a:endParaRPr lang="en-US" altLang="ko-KR" sz="1000" dirty="0" smtClean="0"/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3)</a:t>
            </a:r>
            <a:r>
              <a:rPr lang="en-US" altLang="ko-KR" sz="1000" dirty="0" smtClean="0">
                <a:solidFill>
                  <a:srgbClr val="FF0000"/>
                </a:solidFill>
              </a:rPr>
              <a:t> exception process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  a)</a:t>
            </a:r>
            <a:r>
              <a:rPr lang="en-US" altLang="ko-KR" sz="1000" b="1" dirty="0" smtClean="0"/>
              <a:t> if </a:t>
            </a:r>
            <a:r>
              <a:rPr lang="ko-KR" altLang="en-US" sz="1000" b="1" dirty="0" smtClean="0"/>
              <a:t>위치정보 동의 </a:t>
            </a:r>
            <a:r>
              <a:rPr lang="en-US" altLang="ko-KR" sz="1000" b="1" dirty="0" smtClean="0"/>
              <a:t>(curren</a:t>
            </a:r>
            <a:r>
              <a:rPr lang="en-US" altLang="ko-KR" sz="1000" b="1" dirty="0" smtClean="0"/>
              <a:t>t location agreement) is not agreed on App</a:t>
            </a:r>
            <a:r>
              <a:rPr lang="en-US" altLang="ko-KR" sz="1000" dirty="0" smtClean="0"/>
              <a:t/>
            </a:r>
            <a:br>
              <a:rPr lang="en-US" altLang="ko-KR" sz="1000" dirty="0" smtClean="0"/>
            </a:br>
            <a:r>
              <a:rPr lang="en-US" altLang="ko-KR" sz="1000" dirty="0" smtClean="0"/>
              <a:t>      a-1) show address text: “</a:t>
            </a:r>
            <a:r>
              <a:rPr lang="ko-KR" altLang="en-US" sz="1000" dirty="0" smtClean="0"/>
              <a:t>위치정보 추적권한 동의가 필요합니다</a:t>
            </a:r>
            <a:r>
              <a:rPr lang="en-US" altLang="ko-KR" sz="1000" dirty="0" smtClean="0"/>
              <a:t>.”</a:t>
            </a:r>
            <a:br>
              <a:rPr lang="en-US" altLang="ko-KR" sz="1000" dirty="0" smtClean="0"/>
            </a:br>
            <a:r>
              <a:rPr lang="en-US" altLang="ko-KR" sz="1000" dirty="0" smtClean="0"/>
              <a:t>      a-2) map : show with default address (</a:t>
            </a:r>
            <a:r>
              <a:rPr lang="en-US" altLang="ko-KR" sz="1000" dirty="0" smtClean="0"/>
              <a:t>“</a:t>
            </a:r>
            <a:r>
              <a:rPr lang="ko-KR" altLang="en-US" sz="1000" dirty="0" smtClean="0"/>
              <a:t>경기 수원시 영통구 도청로 </a:t>
            </a:r>
            <a:r>
              <a:rPr lang="en-US" altLang="ko-KR" sz="1000" dirty="0" smtClean="0"/>
              <a:t>30“)</a:t>
            </a:r>
            <a:endParaRPr lang="en-US" altLang="ko-KR" sz="1000" dirty="0" smtClean="0"/>
          </a:p>
          <a:p>
            <a:r>
              <a:rPr lang="en-US" altLang="ko-KR" sz="1000" dirty="0" smtClean="0"/>
              <a:t>     a-3) alert current location agreement</a:t>
            </a:r>
          </a:p>
          <a:p>
            <a:endParaRPr lang="en-US" altLang="ko-KR" sz="1000" dirty="0"/>
          </a:p>
          <a:p>
            <a:r>
              <a:rPr lang="en-US" altLang="ko-KR" sz="1000" b="1" dirty="0" smtClean="0"/>
              <a:t>3.</a:t>
            </a:r>
            <a:r>
              <a:rPr lang="en-US" altLang="ko-KR" sz="1000" b="1" dirty="0" smtClean="0">
                <a:solidFill>
                  <a:srgbClr val="FF0000"/>
                </a:solidFill>
              </a:rPr>
              <a:t>&gt; button (no 3)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- if clicks, move to </a:t>
            </a:r>
            <a:r>
              <a:rPr lang="ko-KR" altLang="en-US" sz="1000" dirty="0" smtClean="0"/>
              <a:t>일자리 맵 </a:t>
            </a:r>
            <a:r>
              <a:rPr lang="en-US" altLang="ko-KR" sz="1000" dirty="0" smtClean="0"/>
              <a:t>(job map) page</a:t>
            </a:r>
          </a:p>
          <a:p>
            <a:endParaRPr lang="en-US" altLang="ko-KR" sz="1000" dirty="0"/>
          </a:p>
          <a:p>
            <a:r>
              <a:rPr lang="en-US" altLang="ko-KR" sz="1000" dirty="0" smtClean="0"/>
              <a:t>4.design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- refer to </a:t>
            </a:r>
            <a:r>
              <a:rPr lang="en-US" altLang="ko-KR" sz="1000" dirty="0" err="1" smtClean="0"/>
              <a:t>Figma</a:t>
            </a:r>
            <a:r>
              <a:rPr lang="en-US" altLang="ko-KR" sz="1000" dirty="0" smtClean="0"/>
              <a:t> link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721197" y="5317291"/>
            <a:ext cx="3238554" cy="1169551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000" b="1" dirty="0" smtClean="0"/>
              <a:t>[APP] </a:t>
            </a:r>
            <a:r>
              <a:rPr lang="ko-KR" altLang="en-US" sz="1000" b="1" dirty="0" smtClean="0"/>
              <a:t>위치정보 동의 </a:t>
            </a:r>
            <a:r>
              <a:rPr lang="en-US" altLang="ko-KR" sz="1000" b="1" dirty="0" smtClean="0"/>
              <a:t>(current location agreement)</a:t>
            </a:r>
            <a:endParaRPr lang="en-US" altLang="ko-KR" sz="1000" b="1" dirty="0" smtClean="0"/>
          </a:p>
          <a:p>
            <a:endParaRPr lang="en-US" altLang="ko-KR" sz="1000" dirty="0" smtClean="0"/>
          </a:p>
          <a:p>
            <a:r>
              <a:rPr lang="en-US" altLang="ko-KR" sz="1000" dirty="0" smtClean="0"/>
              <a:t>1.As-is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- when access </a:t>
            </a:r>
            <a:r>
              <a:rPr lang="ko-KR" altLang="en-US" sz="1000" dirty="0" smtClean="0"/>
              <a:t>일자리 맵 </a:t>
            </a:r>
            <a:r>
              <a:rPr lang="en-US" altLang="ko-KR" sz="1000" dirty="0" smtClean="0"/>
              <a:t>(job map) page</a:t>
            </a:r>
          </a:p>
          <a:p>
            <a:endParaRPr lang="en-US" altLang="ko-KR" sz="1000" dirty="0"/>
          </a:p>
          <a:p>
            <a:r>
              <a:rPr lang="en-US" altLang="ko-KR" sz="1000" dirty="0" smtClean="0">
                <a:solidFill>
                  <a:srgbClr val="FF0000"/>
                </a:solidFill>
              </a:rPr>
              <a:t>2.To-be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- when access Home page on App</a:t>
            </a:r>
          </a:p>
        </p:txBody>
      </p:sp>
    </p:spTree>
    <p:extLst>
      <p:ext uri="{BB962C8B-B14F-4D97-AF65-F5344CB8AC3E}">
        <p14:creationId xmlns:p14="http://schemas.microsoft.com/office/powerpoint/2010/main" val="38179300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243</Words>
  <Application>Microsoft Office PowerPoint</Application>
  <PresentationFormat>Widescreen</PresentationFormat>
  <Paragraphs>30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맑은 고딕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gram</dc:creator>
  <cp:lastModifiedBy>gram</cp:lastModifiedBy>
  <cp:revision>3</cp:revision>
  <dcterms:created xsi:type="dcterms:W3CDTF">2025-01-14T08:45:54Z</dcterms:created>
  <dcterms:modified xsi:type="dcterms:W3CDTF">2025-01-14T09:02:08Z</dcterms:modified>
</cp:coreProperties>
</file>