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4" d="100"/>
          <a:sy n="94" d="100"/>
        </p:scale>
        <p:origin x="92" y="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785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451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7500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756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6277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8965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486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322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845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719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74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4CD86-2FE2-429D-8515-66DB687CB2EE}" type="datetimeFigureOut">
              <a:rPr lang="ko-KR" altLang="en-US" smtClean="0"/>
              <a:t>2025-01-16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00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67" y="0"/>
            <a:ext cx="8913564" cy="5791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21197" y="186166"/>
            <a:ext cx="3238554" cy="132343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일자리 맵 </a:t>
            </a:r>
            <a:r>
              <a:rPr lang="en-US" altLang="ko-KR" sz="1000" b="1" dirty="0" smtClean="0"/>
              <a:t>(job map) &gt; Search</a:t>
            </a:r>
            <a:endParaRPr lang="en-US" altLang="ko-KR" sz="1000" b="1" dirty="0" smtClean="0"/>
          </a:p>
          <a:p>
            <a:endParaRPr lang="en-US" altLang="ko-KR" sz="1000" dirty="0"/>
          </a:p>
          <a:p>
            <a:r>
              <a:rPr lang="en-US" altLang="ko-KR" sz="1000" b="1" dirty="0" smtClean="0"/>
              <a:t>1.when input address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-</a:t>
            </a:r>
            <a:r>
              <a:rPr lang="en-US" altLang="ko-KR" sz="1000" dirty="0" smtClean="0"/>
              <a:t> display </a:t>
            </a:r>
            <a:r>
              <a:rPr lang="en-US" altLang="ko-KR" sz="1000" b="1" dirty="0" smtClean="0"/>
              <a:t>max 5 job list matched with input address automatically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job list </a:t>
            </a:r>
            <a:r>
              <a:rPr lang="en-US" altLang="ko-KR" sz="1000" dirty="0" smtClean="0"/>
              <a:t>API is </a:t>
            </a:r>
            <a:r>
              <a:rPr lang="ko-KR" altLang="en-US" sz="1000" dirty="0" smtClean="0"/>
              <a:t>검색</a:t>
            </a:r>
            <a:r>
              <a:rPr lang="en-US" altLang="ko-KR" sz="1000" dirty="0" smtClean="0"/>
              <a:t>(search</a:t>
            </a:r>
            <a:r>
              <a:rPr lang="en-US" altLang="ko-KR" sz="1000" dirty="0"/>
              <a:t>) button(No </a:t>
            </a:r>
            <a:r>
              <a:rPr lang="en-US" altLang="ko-KR" sz="1000" dirty="0" smtClean="0"/>
              <a:t>4) after input address 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job list : show </a:t>
            </a:r>
            <a:r>
              <a:rPr lang="en-US" altLang="ko-KR" sz="1000" smtClean="0"/>
              <a:t>as scroll on page</a:t>
            </a:r>
            <a:endParaRPr lang="en-US" altLang="ko-KR" sz="1000" dirty="0" smtClean="0"/>
          </a:p>
        </p:txBody>
      </p:sp>
    </p:spTree>
    <p:extLst>
      <p:ext uri="{BB962C8B-B14F-4D97-AF65-F5344CB8AC3E}">
        <p14:creationId xmlns:p14="http://schemas.microsoft.com/office/powerpoint/2010/main" val="3817930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4</cp:revision>
  <dcterms:created xsi:type="dcterms:W3CDTF">2025-01-14T08:45:54Z</dcterms:created>
  <dcterms:modified xsi:type="dcterms:W3CDTF">2025-01-16T04:36:35Z</dcterms:modified>
</cp:coreProperties>
</file>