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24387175" cy="13716000"/>
  <p:notesSz cx="13716000" cy="2438717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0" d="100"/>
          <a:sy n="60" d="100"/>
        </p:scale>
        <p:origin x="-708" y="-7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lvl="0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lvl="0"/>
            <a:fld id="{5282F153-3F37-0F45-9E97-73ACFA13230C}" type="datetime1">
              <a:rPr lang="en-US"/>
              <a:t>2/19/2025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lvl="0"/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image" Target="../media/image2.svg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3.png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" Type="http://schemas.openxmlformats.org/officeDocument/2006/relationships/image" Target="../media/image6.png"/><Relationship Id="rId21" Type="http://schemas.openxmlformats.org/officeDocument/2006/relationships/image" Target="../media/image28.svg"/><Relationship Id="rId7" Type="http://schemas.openxmlformats.org/officeDocument/2006/relationships/image" Target="../media/image8.png"/><Relationship Id="rId12" Type="http://schemas.openxmlformats.org/officeDocument/2006/relationships/image" Target="../media/image19.svg"/><Relationship Id="rId17" Type="http://schemas.openxmlformats.org/officeDocument/2006/relationships/image" Target="../media/image24.svg"/><Relationship Id="rId25" Type="http://schemas.openxmlformats.org/officeDocument/2006/relationships/image" Target="../media/image32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11" Type="http://schemas.openxmlformats.org/officeDocument/2006/relationships/image" Target="../media/image2.png"/><Relationship Id="rId24" Type="http://schemas.openxmlformats.org/officeDocument/2006/relationships/image" Target="../media/image14.png"/><Relationship Id="rId5" Type="http://schemas.openxmlformats.org/officeDocument/2006/relationships/image" Target="../media/image7.png"/><Relationship Id="rId15" Type="http://schemas.openxmlformats.org/officeDocument/2006/relationships/image" Target="../media/image9.png"/><Relationship Id="rId23" Type="http://schemas.openxmlformats.org/officeDocument/2006/relationships/image" Target="../media/image30.svg"/><Relationship Id="rId10" Type="http://schemas.openxmlformats.org/officeDocument/2006/relationships/image" Target="../media/image17.svg"/><Relationship Id="rId19" Type="http://schemas.openxmlformats.org/officeDocument/2006/relationships/image" Target="../media/image26.svg"/><Relationship Id="rId4" Type="http://schemas.openxmlformats.org/officeDocument/2006/relationships/image" Target="../media/image11.svg"/><Relationship Id="rId9" Type="http://schemas.openxmlformats.org/officeDocument/2006/relationships/image" Target="../media/image1.png"/><Relationship Id="rId14" Type="http://schemas.openxmlformats.org/officeDocument/2006/relationships/image" Target="../media/image21.svg"/><Relationship Id="rId22" Type="http://schemas.openxmlformats.org/officeDocument/2006/relationships/image" Target="../media/image13.png"/><Relationship Id="rId27" Type="http://schemas.openxmlformats.org/officeDocument/2006/relationships/image" Target="../media/image34.svg"/></Relationships>
</file>

<file path=ppt/slides/_rels/slide3.xml.rels><?xml version="1.0" encoding="UTF-8" standalone="yes"?>
<Relationships xmlns="http://schemas.openxmlformats.org/package/2006/relationships"><Relationship Id="rId18" Type="http://schemas.openxmlformats.org/officeDocument/2006/relationships/image" Target="../media/image50.svg"/><Relationship Id="rId26" Type="http://schemas.openxmlformats.org/officeDocument/2006/relationships/image" Target="../media/image20.png"/><Relationship Id="rId39" Type="http://schemas.openxmlformats.org/officeDocument/2006/relationships/image" Target="../media/image71.svg"/><Relationship Id="rId21" Type="http://schemas.openxmlformats.org/officeDocument/2006/relationships/image" Target="../media/image2.png"/><Relationship Id="rId34" Type="http://schemas.openxmlformats.org/officeDocument/2006/relationships/image" Target="../media/image24.png"/><Relationship Id="rId42" Type="http://schemas.openxmlformats.org/officeDocument/2006/relationships/image" Target="../media/image28.png"/><Relationship Id="rId47" Type="http://schemas.openxmlformats.org/officeDocument/2006/relationships/image" Target="../media/image79.sv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8.svg"/><Relationship Id="rId20" Type="http://schemas.openxmlformats.org/officeDocument/2006/relationships/image" Target="../media/image52.svg"/><Relationship Id="rId29" Type="http://schemas.openxmlformats.org/officeDocument/2006/relationships/image" Target="../media/image61.svg"/><Relationship Id="rId41" Type="http://schemas.openxmlformats.org/officeDocument/2006/relationships/image" Target="../media/image73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svg"/><Relationship Id="rId11" Type="http://schemas.openxmlformats.org/officeDocument/2006/relationships/image" Target="../media/image8.png"/><Relationship Id="rId24" Type="http://schemas.openxmlformats.org/officeDocument/2006/relationships/image" Target="../media/image56.svg"/><Relationship Id="rId32" Type="http://schemas.openxmlformats.org/officeDocument/2006/relationships/image" Target="../media/image23.png"/><Relationship Id="rId37" Type="http://schemas.openxmlformats.org/officeDocument/2006/relationships/image" Target="../media/image69.svg"/><Relationship Id="rId40" Type="http://schemas.openxmlformats.org/officeDocument/2006/relationships/image" Target="../media/image27.png"/><Relationship Id="rId45" Type="http://schemas.openxmlformats.org/officeDocument/2006/relationships/image" Target="../media/image77.svg"/><Relationship Id="rId5" Type="http://schemas.openxmlformats.org/officeDocument/2006/relationships/image" Target="../media/image17.png"/><Relationship Id="rId23" Type="http://schemas.openxmlformats.org/officeDocument/2006/relationships/image" Target="../media/image3.png"/><Relationship Id="rId28" Type="http://schemas.openxmlformats.org/officeDocument/2006/relationships/image" Target="../media/image21.png"/><Relationship Id="rId36" Type="http://schemas.openxmlformats.org/officeDocument/2006/relationships/image" Target="../media/image25.png"/><Relationship Id="rId10" Type="http://schemas.openxmlformats.org/officeDocument/2006/relationships/image" Target="../media/image42.svg"/><Relationship Id="rId19" Type="http://schemas.openxmlformats.org/officeDocument/2006/relationships/image" Target="../media/image1.png"/><Relationship Id="rId31" Type="http://schemas.openxmlformats.org/officeDocument/2006/relationships/image" Target="../media/image63.svg"/><Relationship Id="rId4" Type="http://schemas.openxmlformats.org/officeDocument/2006/relationships/image" Target="../media/image36.svg"/><Relationship Id="rId9" Type="http://schemas.openxmlformats.org/officeDocument/2006/relationships/image" Target="../media/image7.png"/><Relationship Id="rId14" Type="http://schemas.openxmlformats.org/officeDocument/2006/relationships/image" Target="../media/image46.svg"/><Relationship Id="rId22" Type="http://schemas.openxmlformats.org/officeDocument/2006/relationships/image" Target="../media/image54.svg"/><Relationship Id="rId27" Type="http://schemas.openxmlformats.org/officeDocument/2006/relationships/image" Target="../media/image59.svg"/><Relationship Id="rId30" Type="http://schemas.openxmlformats.org/officeDocument/2006/relationships/image" Target="../media/image22.png"/><Relationship Id="rId35" Type="http://schemas.openxmlformats.org/officeDocument/2006/relationships/image" Target="../media/image67.svg"/><Relationship Id="rId43" Type="http://schemas.openxmlformats.org/officeDocument/2006/relationships/image" Target="../media/image75.svg"/><Relationship Id="rId8" Type="http://schemas.openxmlformats.org/officeDocument/2006/relationships/image" Target="../media/image40.svg"/><Relationship Id="rId3" Type="http://schemas.openxmlformats.org/officeDocument/2006/relationships/image" Target="../media/image16.png"/><Relationship Id="rId12" Type="http://schemas.openxmlformats.org/officeDocument/2006/relationships/image" Target="../media/image44.svg"/><Relationship Id="rId25" Type="http://schemas.openxmlformats.org/officeDocument/2006/relationships/image" Target="../media/image19.png"/><Relationship Id="rId33" Type="http://schemas.openxmlformats.org/officeDocument/2006/relationships/image" Target="../media/image65.svg"/><Relationship Id="rId38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13" Type="http://schemas.openxmlformats.org/officeDocument/2006/relationships/image" Target="../media/image3.png"/><Relationship Id="rId18" Type="http://schemas.openxmlformats.org/officeDocument/2006/relationships/image" Target="../media/image96.svg"/><Relationship Id="rId26" Type="http://schemas.openxmlformats.org/officeDocument/2006/relationships/image" Target="../media/image104.svg"/><Relationship Id="rId3" Type="http://schemas.openxmlformats.org/officeDocument/2006/relationships/image" Target="../media/image18.png"/><Relationship Id="rId21" Type="http://schemas.openxmlformats.org/officeDocument/2006/relationships/image" Target="../media/image11.png"/><Relationship Id="rId7" Type="http://schemas.openxmlformats.org/officeDocument/2006/relationships/image" Target="../media/image8.png"/><Relationship Id="rId12" Type="http://schemas.openxmlformats.org/officeDocument/2006/relationships/image" Target="../media/image89.svg"/><Relationship Id="rId17" Type="http://schemas.openxmlformats.org/officeDocument/2006/relationships/image" Target="../media/image94.svg"/><Relationship Id="rId25" Type="http://schemas.openxmlformats.org/officeDocument/2006/relationships/image" Target="../media/image29.png"/><Relationship Id="rId33" Type="http://schemas.openxmlformats.org/officeDocument/2006/relationships/image" Target="../media/image112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2.png"/><Relationship Id="rId20" Type="http://schemas.openxmlformats.org/officeDocument/2006/relationships/image" Target="../media/image98.svg"/><Relationship Id="rId29" Type="http://schemas.openxmlformats.org/officeDocument/2006/relationships/image" Target="../media/image10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svg"/><Relationship Id="rId11" Type="http://schemas.openxmlformats.org/officeDocument/2006/relationships/image" Target="../media/image2.png"/><Relationship Id="rId24" Type="http://schemas.openxmlformats.org/officeDocument/2006/relationships/image" Target="../media/image102.svg"/><Relationship Id="rId32" Type="http://schemas.openxmlformats.org/officeDocument/2006/relationships/image" Target="../media/image30.png"/><Relationship Id="rId5" Type="http://schemas.openxmlformats.org/officeDocument/2006/relationships/image" Target="../media/image7.png"/><Relationship Id="rId15" Type="http://schemas.openxmlformats.org/officeDocument/2006/relationships/image" Target="../media/image19.png"/><Relationship Id="rId23" Type="http://schemas.openxmlformats.org/officeDocument/2006/relationships/image" Target="../media/image10.png"/><Relationship Id="rId28" Type="http://schemas.openxmlformats.org/officeDocument/2006/relationships/image" Target="../media/image15.png"/><Relationship Id="rId10" Type="http://schemas.openxmlformats.org/officeDocument/2006/relationships/image" Target="../media/image87.svg"/><Relationship Id="rId19" Type="http://schemas.openxmlformats.org/officeDocument/2006/relationships/image" Target="../media/image20.png"/><Relationship Id="rId31" Type="http://schemas.openxmlformats.org/officeDocument/2006/relationships/image" Target="../media/image110.svg"/><Relationship Id="rId4" Type="http://schemas.openxmlformats.org/officeDocument/2006/relationships/image" Target="../media/image81.svg"/><Relationship Id="rId9" Type="http://schemas.openxmlformats.org/officeDocument/2006/relationships/image" Target="../media/image1.png"/><Relationship Id="rId14" Type="http://schemas.openxmlformats.org/officeDocument/2006/relationships/image" Target="../media/image91.svg"/><Relationship Id="rId22" Type="http://schemas.openxmlformats.org/officeDocument/2006/relationships/image" Target="../media/image100.svg"/><Relationship Id="rId27" Type="http://schemas.openxmlformats.org/officeDocument/2006/relationships/image" Target="../media/image106.sv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36.svg"/><Relationship Id="rId42" Type="http://schemas.openxmlformats.org/officeDocument/2006/relationships/image" Target="../media/image152.svg"/><Relationship Id="rId47" Type="http://schemas.openxmlformats.org/officeDocument/2006/relationships/image" Target="../media/image38.png"/><Relationship Id="rId63" Type="http://schemas.openxmlformats.org/officeDocument/2006/relationships/image" Target="../media/image43.png"/><Relationship Id="rId68" Type="http://schemas.openxmlformats.org/officeDocument/2006/relationships/image" Target="../media/image178.svg"/><Relationship Id="rId84" Type="http://schemas.openxmlformats.org/officeDocument/2006/relationships/image" Target="../media/image194.sv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26.svg"/><Relationship Id="rId24" Type="http://schemas.openxmlformats.org/officeDocument/2006/relationships/image" Target="../media/image134.svg"/><Relationship Id="rId32" Type="http://schemas.openxmlformats.org/officeDocument/2006/relationships/image" Target="../media/image1.png"/><Relationship Id="rId37" Type="http://schemas.openxmlformats.org/officeDocument/2006/relationships/image" Target="../media/image147.svg"/><Relationship Id="rId40" Type="http://schemas.openxmlformats.org/officeDocument/2006/relationships/image" Target="../media/image150.svg"/><Relationship Id="rId45" Type="http://schemas.openxmlformats.org/officeDocument/2006/relationships/image" Target="../media/image37.png"/><Relationship Id="rId53" Type="http://schemas.openxmlformats.org/officeDocument/2006/relationships/image" Target="../media/image41.png"/><Relationship Id="rId58" Type="http://schemas.openxmlformats.org/officeDocument/2006/relationships/image" Target="../media/image168.svg"/><Relationship Id="rId66" Type="http://schemas.openxmlformats.org/officeDocument/2006/relationships/image" Target="../media/image176.svg"/><Relationship Id="rId74" Type="http://schemas.openxmlformats.org/officeDocument/2006/relationships/image" Target="../media/image184.svg"/><Relationship Id="rId79" Type="http://schemas.openxmlformats.org/officeDocument/2006/relationships/image" Target="../media/image46.png"/><Relationship Id="rId87" Type="http://schemas.openxmlformats.org/officeDocument/2006/relationships/image" Target="../media/image50.png"/><Relationship Id="rId5" Type="http://schemas.openxmlformats.org/officeDocument/2006/relationships/image" Target="../media/image18.png"/><Relationship Id="rId82" Type="http://schemas.openxmlformats.org/officeDocument/2006/relationships/image" Target="../media/image192.svg"/><Relationship Id="rId14" Type="http://schemas.openxmlformats.org/officeDocument/2006/relationships/image" Target="../media/image124.svg"/><Relationship Id="rId22" Type="http://schemas.openxmlformats.org/officeDocument/2006/relationships/image" Target="../media/image132.svg"/><Relationship Id="rId30" Type="http://schemas.openxmlformats.org/officeDocument/2006/relationships/image" Target="../media/image140.svg"/><Relationship Id="rId35" Type="http://schemas.openxmlformats.org/officeDocument/2006/relationships/image" Target="../media/image145.svg"/><Relationship Id="rId43" Type="http://schemas.openxmlformats.org/officeDocument/2006/relationships/image" Target="../media/image36.png"/><Relationship Id="rId48" Type="http://schemas.openxmlformats.org/officeDocument/2006/relationships/image" Target="../media/image158.svg"/><Relationship Id="rId56" Type="http://schemas.openxmlformats.org/officeDocument/2006/relationships/image" Target="../media/image166.svg"/><Relationship Id="rId64" Type="http://schemas.openxmlformats.org/officeDocument/2006/relationships/image" Target="../media/image174.svg"/><Relationship Id="rId77" Type="http://schemas.openxmlformats.org/officeDocument/2006/relationships/image" Target="../media/image45.png"/><Relationship Id="rId8" Type="http://schemas.openxmlformats.org/officeDocument/2006/relationships/image" Target="../media/image118.svg"/><Relationship Id="rId51" Type="http://schemas.openxmlformats.org/officeDocument/2006/relationships/image" Target="../media/image40.png"/><Relationship Id="rId72" Type="http://schemas.openxmlformats.org/officeDocument/2006/relationships/image" Target="../media/image182.svg"/><Relationship Id="rId80" Type="http://schemas.openxmlformats.org/officeDocument/2006/relationships/image" Target="../media/image190.svg"/><Relationship Id="rId85" Type="http://schemas.openxmlformats.org/officeDocument/2006/relationships/image" Target="../media/image49.png"/><Relationship Id="rId3" Type="http://schemas.openxmlformats.org/officeDocument/2006/relationships/image" Target="../media/image31.png"/><Relationship Id="rId12" Type="http://schemas.openxmlformats.org/officeDocument/2006/relationships/image" Target="../media/image122.svg"/><Relationship Id="rId33" Type="http://schemas.openxmlformats.org/officeDocument/2006/relationships/image" Target="../media/image143.svg"/><Relationship Id="rId38" Type="http://schemas.openxmlformats.org/officeDocument/2006/relationships/image" Target="../media/image33.png"/><Relationship Id="rId46" Type="http://schemas.openxmlformats.org/officeDocument/2006/relationships/image" Target="../media/image156.svg"/><Relationship Id="rId59" Type="http://schemas.openxmlformats.org/officeDocument/2006/relationships/image" Target="../media/image42.png"/><Relationship Id="rId67" Type="http://schemas.openxmlformats.org/officeDocument/2006/relationships/image" Target="../media/image20.png"/><Relationship Id="rId20" Type="http://schemas.openxmlformats.org/officeDocument/2006/relationships/image" Target="../media/image130.svg"/><Relationship Id="rId41" Type="http://schemas.openxmlformats.org/officeDocument/2006/relationships/image" Target="../media/image35.png"/><Relationship Id="rId54" Type="http://schemas.openxmlformats.org/officeDocument/2006/relationships/image" Target="../media/image164.svg"/><Relationship Id="rId62" Type="http://schemas.openxmlformats.org/officeDocument/2006/relationships/image" Target="../media/image172.svg"/><Relationship Id="rId70" Type="http://schemas.openxmlformats.org/officeDocument/2006/relationships/image" Target="../media/image180.svg"/><Relationship Id="rId75" Type="http://schemas.openxmlformats.org/officeDocument/2006/relationships/image" Target="../media/image44.png"/><Relationship Id="rId83" Type="http://schemas.openxmlformats.org/officeDocument/2006/relationships/image" Target="../media/image48.png"/><Relationship Id="rId88" Type="http://schemas.openxmlformats.org/officeDocument/2006/relationships/image" Target="../media/image19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svg"/><Relationship Id="rId28" Type="http://schemas.openxmlformats.org/officeDocument/2006/relationships/image" Target="../media/image138.svg"/><Relationship Id="rId36" Type="http://schemas.openxmlformats.org/officeDocument/2006/relationships/image" Target="../media/image3.png"/><Relationship Id="rId49" Type="http://schemas.openxmlformats.org/officeDocument/2006/relationships/image" Target="../media/image39.png"/><Relationship Id="rId10" Type="http://schemas.openxmlformats.org/officeDocument/2006/relationships/image" Target="../media/image120.svg"/><Relationship Id="rId31" Type="http://schemas.openxmlformats.org/officeDocument/2006/relationships/image" Target="../media/image32.png"/><Relationship Id="rId44" Type="http://schemas.openxmlformats.org/officeDocument/2006/relationships/image" Target="../media/image154.svg"/><Relationship Id="rId52" Type="http://schemas.openxmlformats.org/officeDocument/2006/relationships/image" Target="../media/image162.svg"/><Relationship Id="rId60" Type="http://schemas.openxmlformats.org/officeDocument/2006/relationships/image" Target="../media/image170.svg"/><Relationship Id="rId78" Type="http://schemas.openxmlformats.org/officeDocument/2006/relationships/image" Target="../media/image188.svg"/><Relationship Id="rId81" Type="http://schemas.openxmlformats.org/officeDocument/2006/relationships/image" Target="../media/image47.png"/><Relationship Id="rId86" Type="http://schemas.openxmlformats.org/officeDocument/2006/relationships/image" Target="../media/image196.svg"/><Relationship Id="rId4" Type="http://schemas.openxmlformats.org/officeDocument/2006/relationships/image" Target="../media/image114.svg"/><Relationship Id="rId9" Type="http://schemas.openxmlformats.org/officeDocument/2006/relationships/image" Target="../media/image8.png"/><Relationship Id="rId18" Type="http://schemas.openxmlformats.org/officeDocument/2006/relationships/image" Target="../media/image128.svg"/><Relationship Id="rId39" Type="http://schemas.openxmlformats.org/officeDocument/2006/relationships/image" Target="../media/image34.png"/><Relationship Id="rId34" Type="http://schemas.openxmlformats.org/officeDocument/2006/relationships/image" Target="../media/image2.png"/><Relationship Id="rId50" Type="http://schemas.openxmlformats.org/officeDocument/2006/relationships/image" Target="../media/image160.svg"/><Relationship Id="rId76" Type="http://schemas.openxmlformats.org/officeDocument/2006/relationships/image" Target="../media/image186.svg"/></Relationships>
</file>

<file path=ppt/slides/_rels/slide6.xml.rels><?xml version="1.0" encoding="UTF-8" standalone="yes"?>
<Relationships xmlns="http://schemas.openxmlformats.org/package/2006/relationships"><Relationship Id="rId18" Type="http://schemas.openxmlformats.org/officeDocument/2006/relationships/image" Target="../media/image208.svg"/><Relationship Id="rId26" Type="http://schemas.openxmlformats.org/officeDocument/2006/relationships/image" Target="../media/image54.png"/><Relationship Id="rId39" Type="http://schemas.openxmlformats.org/officeDocument/2006/relationships/image" Target="../media/image229.svg"/><Relationship Id="rId21" Type="http://schemas.openxmlformats.org/officeDocument/2006/relationships/image" Target="../media/image51.png"/><Relationship Id="rId34" Type="http://schemas.openxmlformats.org/officeDocument/2006/relationships/image" Target="../media/image57.png"/><Relationship Id="rId42" Type="http://schemas.openxmlformats.org/officeDocument/2006/relationships/image" Target="../media/image61.png"/><Relationship Id="rId47" Type="http://schemas.openxmlformats.org/officeDocument/2006/relationships/image" Target="../media/image237.sv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06.svg"/><Relationship Id="rId20" Type="http://schemas.openxmlformats.org/officeDocument/2006/relationships/image" Target="../media/image210.svg"/><Relationship Id="rId29" Type="http://schemas.openxmlformats.org/officeDocument/2006/relationships/image" Target="../media/image219.svg"/><Relationship Id="rId41" Type="http://schemas.openxmlformats.org/officeDocument/2006/relationships/image" Target="../media/image23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2.svg"/><Relationship Id="rId24" Type="http://schemas.openxmlformats.org/officeDocument/2006/relationships/image" Target="../media/image53.png"/><Relationship Id="rId37" Type="http://schemas.openxmlformats.org/officeDocument/2006/relationships/image" Target="../media/image227.svg"/><Relationship Id="rId40" Type="http://schemas.openxmlformats.org/officeDocument/2006/relationships/image" Target="../media/image60.png"/><Relationship Id="rId45" Type="http://schemas.openxmlformats.org/officeDocument/2006/relationships/image" Target="../media/image235.svg"/><Relationship Id="rId5" Type="http://schemas.openxmlformats.org/officeDocument/2006/relationships/image" Target="../media/image18.png"/><Relationship Id="rId23" Type="http://schemas.openxmlformats.org/officeDocument/2006/relationships/image" Target="../media/image213.svg"/><Relationship Id="rId28" Type="http://schemas.openxmlformats.org/officeDocument/2006/relationships/image" Target="../media/image55.png"/><Relationship Id="rId36" Type="http://schemas.openxmlformats.org/officeDocument/2006/relationships/image" Target="../media/image58.png"/><Relationship Id="rId10" Type="http://schemas.openxmlformats.org/officeDocument/2006/relationships/image" Target="../media/image1.png"/><Relationship Id="rId19" Type="http://schemas.openxmlformats.org/officeDocument/2006/relationships/image" Target="../media/image3.png"/><Relationship Id="rId31" Type="http://schemas.openxmlformats.org/officeDocument/2006/relationships/image" Target="../media/image221.svg"/><Relationship Id="rId44" Type="http://schemas.openxmlformats.org/officeDocument/2006/relationships/image" Target="../media/image62.png"/><Relationship Id="rId4" Type="http://schemas.openxmlformats.org/officeDocument/2006/relationships/image" Target="../media/image200.svg"/><Relationship Id="rId9" Type="http://schemas.openxmlformats.org/officeDocument/2006/relationships/image" Target="../media/image32.png"/><Relationship Id="rId22" Type="http://schemas.openxmlformats.org/officeDocument/2006/relationships/image" Target="../media/image52.png"/><Relationship Id="rId27" Type="http://schemas.openxmlformats.org/officeDocument/2006/relationships/image" Target="../media/image217.svg"/><Relationship Id="rId30" Type="http://schemas.openxmlformats.org/officeDocument/2006/relationships/image" Target="../media/image56.png"/><Relationship Id="rId35" Type="http://schemas.openxmlformats.org/officeDocument/2006/relationships/image" Target="../media/image225.svg"/><Relationship Id="rId43" Type="http://schemas.openxmlformats.org/officeDocument/2006/relationships/image" Target="../media/image233.svg"/><Relationship Id="rId8" Type="http://schemas.openxmlformats.org/officeDocument/2006/relationships/image" Target="../media/image204.svg"/><Relationship Id="rId3" Type="http://schemas.openxmlformats.org/officeDocument/2006/relationships/image" Target="../media/image31.png"/><Relationship Id="rId17" Type="http://schemas.openxmlformats.org/officeDocument/2006/relationships/image" Target="../media/image2.png"/><Relationship Id="rId25" Type="http://schemas.openxmlformats.org/officeDocument/2006/relationships/image" Target="../media/image215.svg"/><Relationship Id="rId33" Type="http://schemas.openxmlformats.org/officeDocument/2006/relationships/image" Target="../media/image223.svg"/><Relationship Id="rId38" Type="http://schemas.openxmlformats.org/officeDocument/2006/relationships/image" Target="../media/image59.png"/><Relationship Id="rId46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4" name="Image 1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5" name="Image 2" descr=" 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6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7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8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9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0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1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3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4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5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6" name="Text 11"/>
          <p:cNvSpPr/>
          <p:nvPr/>
        </p:nvSpPr>
        <p:spPr>
          <a:xfrm>
            <a:off x="939917" y="944033"/>
            <a:ext cx="82983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주소 확인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5855432" y="944033"/>
            <a:ext cx="490704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메인 &gt; 마이페이지 &gt; 설정 &gt; 일자리맵 위치설정 &gt; 수정 &gt;검색</a:t>
            </a:r>
            <a:endParaRPr lang="en-US" sz="1600" dirty="0"/>
          </a:p>
        </p:txBody>
      </p:sp>
      <p:pic>
        <p:nvPicPr>
          <p:cNvPr id="18" name="Image 3" descr=" 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3632654" cy="800100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304838" y="50800"/>
            <a:ext cx="317539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변경 프로세스 IA</a:t>
            </a:r>
            <a:endParaRPr lang="en-US" sz="3600" dirty="0"/>
          </a:p>
        </p:txBody>
      </p:sp>
      <p:pic>
        <p:nvPicPr>
          <p:cNvPr id="20" name="Image 4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32654" y="1968500"/>
            <a:ext cx="12003000" cy="11341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722140" y="2755900"/>
            <a:ext cx="12702" cy="109601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036254" y="2743200"/>
            <a:ext cx="6350794" cy="25400"/>
          </a:xfrm>
          <a:prstGeom prst="rect">
            <a:avLst/>
          </a:prstGeom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036254" y="4845050"/>
            <a:ext cx="6350794" cy="12700"/>
          </a:xfrm>
          <a:prstGeom prst="rect">
            <a:avLst/>
          </a:prstGeom>
        </p:spPr>
      </p:pic>
      <p:pic>
        <p:nvPicPr>
          <p:cNvPr id="5" name="Image 3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7" name="Image 4" descr=" 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8" name="Image 5" descr=" 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9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0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1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2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3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4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8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9" name="Text 11"/>
          <p:cNvSpPr/>
          <p:nvPr/>
        </p:nvSpPr>
        <p:spPr>
          <a:xfrm>
            <a:off x="939917" y="944033"/>
            <a:ext cx="82983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주소 확인</a:t>
            </a:r>
            <a:endParaRPr lang="en-US" sz="1600" dirty="0"/>
          </a:p>
        </p:txBody>
      </p:sp>
      <p:sp>
        <p:nvSpPr>
          <p:cNvPr id="20" name="Text 12"/>
          <p:cNvSpPr/>
          <p:nvPr/>
        </p:nvSpPr>
        <p:spPr>
          <a:xfrm>
            <a:off x="5855432" y="944033"/>
            <a:ext cx="490704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메인 &gt; 마이페이지 &gt; 설정 &gt; 일자리맵 위치설정 &gt; 수정 &gt;검색</a:t>
            </a:r>
            <a:endParaRPr lang="en-US" sz="1600" dirty="0"/>
          </a:p>
        </p:txBody>
      </p:sp>
      <p:sp>
        <p:nvSpPr>
          <p:cNvPr id="21" name="Text 13"/>
          <p:cNvSpPr/>
          <p:nvPr/>
        </p:nvSpPr>
        <p:spPr>
          <a:xfrm>
            <a:off x="18849156" y="2882900"/>
            <a:ext cx="5597166" cy="2015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장소검색 | 주소검색 선택할 수 있는 탭(추가)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장소검색 : 장소 API (최대 5개 검색결과 노출)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주소검색 : 기존 GEOCODING</a:t>
            </a:r>
            <a:endParaRPr lang="en-US" sz="1400" dirty="0"/>
          </a:p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※ DEFAULT : 장소검색</a:t>
            </a:r>
            <a:endParaRPr lang="en-US" sz="1400" dirty="0"/>
          </a:p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※ 주소검색 시 검색어를 입력하고 주소검색 탭을 눌러 조회하도록 유도.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주소검색 탭이동 후 텍스트 필드에 검색어 입력해도 무관하게 조회되어야 합니다.</a:t>
            </a:r>
            <a:endParaRPr lang="en-US" sz="1400" dirty="0"/>
          </a:p>
        </p:txBody>
      </p:sp>
      <p:sp>
        <p:nvSpPr>
          <p:cNvPr id="22" name="Text 14"/>
          <p:cNvSpPr/>
          <p:nvPr/>
        </p:nvSpPr>
        <p:spPr>
          <a:xfrm>
            <a:off x="18849156" y="4978400"/>
            <a:ext cx="5597166" cy="1735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장소검색 시 조회 결과 리스트 UI변경(추가)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TITLE 영역 추가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도로명주소 : roadAddress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지번주소 : address</a:t>
            </a:r>
            <a:endParaRPr lang="en-US" sz="1400" dirty="0"/>
          </a:p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 </a:t>
            </a:r>
            <a:endParaRPr lang="en-US" sz="1400" dirty="0"/>
          </a:p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※ 좌표 : 지역 API 에서 조회되는 mapx / mapy 바로 사용</a:t>
            </a:r>
            <a:endParaRPr lang="en-US" sz="1400" dirty="0"/>
          </a:p>
        </p:txBody>
      </p:sp>
      <p:sp>
        <p:nvSpPr>
          <p:cNvPr id="23" name="Text 15"/>
          <p:cNvSpPr/>
          <p:nvPr/>
        </p:nvSpPr>
        <p:spPr>
          <a:xfrm>
            <a:off x="18341092" y="283633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</a:t>
            </a:r>
            <a:endParaRPr lang="en-US" sz="1600" dirty="0"/>
          </a:p>
        </p:txBody>
      </p:sp>
      <p:sp>
        <p:nvSpPr>
          <p:cNvPr id="24" name="Text 16"/>
          <p:cNvSpPr/>
          <p:nvPr/>
        </p:nvSpPr>
        <p:spPr>
          <a:xfrm>
            <a:off x="18341092" y="48683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</a:t>
            </a:r>
            <a:endParaRPr lang="en-US" sz="1600" dirty="0"/>
          </a:p>
        </p:txBody>
      </p:sp>
      <p:pic>
        <p:nvPicPr>
          <p:cNvPr id="25" name="Image 6" descr=" 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8611676" cy="800100"/>
          </a:xfrm>
          <a:prstGeom prst="rect">
            <a:avLst/>
          </a:prstGeom>
        </p:spPr>
      </p:pic>
      <p:sp>
        <p:nvSpPr>
          <p:cNvPr id="26" name="Text 17"/>
          <p:cNvSpPr/>
          <p:nvPr/>
        </p:nvSpPr>
        <p:spPr>
          <a:xfrm>
            <a:off x="304838" y="50800"/>
            <a:ext cx="815441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주소검색 페이지 기능변경 (장소명 검색 추가)</a:t>
            </a:r>
            <a:endParaRPr lang="en-US" sz="3600" dirty="0"/>
          </a:p>
        </p:txBody>
      </p:sp>
      <p:pic>
        <p:nvPicPr>
          <p:cNvPr id="27" name="Image 7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573572" y="3454400"/>
            <a:ext cx="3810476" cy="8259846"/>
          </a:xfrm>
          <a:prstGeom prst="rect">
            <a:avLst/>
          </a:prstGeom>
        </p:spPr>
      </p:pic>
      <p:pic>
        <p:nvPicPr>
          <p:cNvPr id="28" name="Image 8" descr=" 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3412876" y="3454400"/>
            <a:ext cx="3810476" cy="8259846"/>
          </a:xfrm>
          <a:prstGeom prst="rect">
            <a:avLst/>
          </a:prstGeom>
        </p:spPr>
      </p:pic>
      <p:pic>
        <p:nvPicPr>
          <p:cNvPr id="29" name="Image 9" descr=" 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05038" y="3454400"/>
            <a:ext cx="3810476" cy="8255000"/>
          </a:xfrm>
          <a:prstGeom prst="rect">
            <a:avLst/>
          </a:prstGeom>
        </p:spPr>
      </p:pic>
      <p:sp>
        <p:nvSpPr>
          <p:cNvPr id="30" name="Text 18"/>
          <p:cNvSpPr/>
          <p:nvPr/>
        </p:nvSpPr>
        <p:spPr>
          <a:xfrm>
            <a:off x="2426003" y="2755900"/>
            <a:ext cx="133366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AS-IS</a:t>
            </a:r>
            <a:endParaRPr lang="en-US" sz="3600" dirty="0"/>
          </a:p>
        </p:txBody>
      </p:sp>
      <p:sp>
        <p:nvSpPr>
          <p:cNvPr id="31" name="Text 19"/>
          <p:cNvSpPr/>
          <p:nvPr/>
        </p:nvSpPr>
        <p:spPr>
          <a:xfrm>
            <a:off x="12193524" y="2413000"/>
            <a:ext cx="151148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TO-BE</a:t>
            </a:r>
            <a:endParaRPr lang="en-US" sz="3600" dirty="0"/>
          </a:p>
        </p:txBody>
      </p:sp>
      <p:sp>
        <p:nvSpPr>
          <p:cNvPr id="32" name="Shape 20"/>
          <p:cNvSpPr/>
          <p:nvPr/>
        </p:nvSpPr>
        <p:spPr>
          <a:xfrm>
            <a:off x="8649781" y="4533900"/>
            <a:ext cx="3658057" cy="6350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33" name="Shape 21"/>
          <p:cNvSpPr/>
          <p:nvPr/>
        </p:nvSpPr>
        <p:spPr>
          <a:xfrm>
            <a:off x="8649781" y="5270500"/>
            <a:ext cx="3658057" cy="8763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34" name="Shape 22"/>
          <p:cNvSpPr/>
          <p:nvPr/>
        </p:nvSpPr>
        <p:spPr>
          <a:xfrm>
            <a:off x="13489086" y="4533900"/>
            <a:ext cx="3658057" cy="6350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pic>
        <p:nvPicPr>
          <p:cNvPr id="35" name="Image 10" descr=" 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2307838" y="4845050"/>
            <a:ext cx="1181248" cy="12700"/>
          </a:xfrm>
          <a:prstGeom prst="rect">
            <a:avLst/>
          </a:prstGeom>
        </p:spPr>
      </p:pic>
      <p:sp>
        <p:nvSpPr>
          <p:cNvPr id="36" name="Shape 23"/>
          <p:cNvSpPr/>
          <p:nvPr/>
        </p:nvSpPr>
        <p:spPr>
          <a:xfrm>
            <a:off x="12752394" y="46736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37" name="Text 24"/>
          <p:cNvSpPr/>
          <p:nvPr/>
        </p:nvSpPr>
        <p:spPr>
          <a:xfrm>
            <a:off x="12879410" y="46968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sp>
        <p:nvSpPr>
          <p:cNvPr id="38" name="Shape 25"/>
          <p:cNvSpPr/>
          <p:nvPr/>
        </p:nvSpPr>
        <p:spPr>
          <a:xfrm>
            <a:off x="7824178" y="54610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39" name="Text 26"/>
          <p:cNvSpPr/>
          <p:nvPr/>
        </p:nvSpPr>
        <p:spPr>
          <a:xfrm>
            <a:off x="7932141" y="54842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pic>
        <p:nvPicPr>
          <p:cNvPr id="40" name="Image 11" descr=" "/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154419" y="5664200"/>
            <a:ext cx="495362" cy="12700"/>
          </a:xfrm>
          <a:prstGeom prst="rect">
            <a:avLst/>
          </a:prstGeom>
        </p:spPr>
      </p:pic>
      <p:sp>
        <p:nvSpPr>
          <p:cNvPr id="41" name="Text 27"/>
          <p:cNvSpPr/>
          <p:nvPr/>
        </p:nvSpPr>
        <p:spPr>
          <a:xfrm>
            <a:off x="13641505" y="11861800"/>
            <a:ext cx="3810476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0047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NAVER CLOUD PLATFORM</a:t>
            </a:r>
            <a:endParaRPr lang="en-US" sz="2400" dirty="0"/>
          </a:p>
          <a:p>
            <a:pPr marL="685800" lvl="1" indent="-342900" algn="l">
              <a:buSzPct val="100000"/>
              <a:buChar char="•"/>
            </a:pPr>
            <a:r>
              <a:rPr lang="en-US" sz="2400" dirty="0">
                <a:solidFill>
                  <a:srgbClr val="0047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GEOCODING</a:t>
            </a:r>
            <a:endParaRPr lang="en-US" sz="2400" dirty="0"/>
          </a:p>
        </p:txBody>
      </p:sp>
      <p:sp>
        <p:nvSpPr>
          <p:cNvPr id="42" name="Text 28"/>
          <p:cNvSpPr/>
          <p:nvPr/>
        </p:nvSpPr>
        <p:spPr>
          <a:xfrm>
            <a:off x="8598975" y="11861800"/>
            <a:ext cx="2845156" cy="838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400" dirty="0">
                <a:solidFill>
                  <a:srgbClr val="0047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NAVER DEVELOPER</a:t>
            </a:r>
            <a:endParaRPr lang="en-US" sz="2400" dirty="0"/>
          </a:p>
          <a:p>
            <a:pPr marL="685800" lvl="1" indent="-342900" algn="l">
              <a:buSzPct val="100000"/>
              <a:buChar char="•"/>
            </a:pPr>
            <a:r>
              <a:rPr lang="en-US" sz="2400" dirty="0">
                <a:solidFill>
                  <a:srgbClr val="0047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지역 API</a:t>
            </a:r>
            <a:endParaRPr lang="en-US" sz="2400" dirty="0"/>
          </a:p>
        </p:txBody>
      </p:sp>
      <p:sp>
        <p:nvSpPr>
          <p:cNvPr id="43" name="Text 29"/>
          <p:cNvSpPr/>
          <p:nvPr/>
        </p:nvSpPr>
        <p:spPr>
          <a:xfrm>
            <a:off x="18237092" y="1782233"/>
            <a:ext cx="4565758" cy="831850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Pretendard Medium"/>
                <a:ea typeface="Pretendard Medium"/>
                <a:cs typeface="Pretendard Medium"/>
              </a:rPr>
              <a:t>주소 검색 페이지 페이지 기능 및 UI 변경</a:t>
            </a: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Pretendard Medium"/>
                <a:ea typeface="Pretendard Medium"/>
                <a:cs typeface="Pretendard Medium"/>
              </a:rPr>
              <a:t>경로 1 : 일자리맵 -&gt; 검색</a:t>
            </a: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Pretendard Medium"/>
                <a:ea typeface="Pretendard Medium"/>
                <a:cs typeface="Pretendard Medium"/>
              </a:rPr>
              <a:t>경로 2 : 마이페이지 &gt; 설정 &gt; 일자리맵 위치설정 &gt; 수정</a:t>
            </a:r>
            <a:endParaRPr lang="en-US" sz="1400"/>
          </a:p>
        </p:txBody>
      </p:sp>
      <p:pic>
        <p:nvPicPr>
          <p:cNvPr id="44" name="Image 12" descr=" 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924791" y="5816600"/>
            <a:ext cx="4724991" cy="2692400"/>
          </a:xfrm>
          <a:prstGeom prst="rect">
            <a:avLst/>
          </a:prstGeom>
        </p:spPr>
      </p:pic>
      <p:sp>
        <p:nvSpPr>
          <p:cNvPr id="45" name="Text 30"/>
          <p:cNvSpPr/>
          <p:nvPr/>
        </p:nvSpPr>
        <p:spPr>
          <a:xfrm>
            <a:off x="3823178" y="13097933"/>
            <a:ext cx="89969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https://developers.naver.com/docs/serviceapi/search/local/local.md#%EC%A7%80%EC%97%AD</a:t>
            </a:r>
            <a:endParaRPr lang="en-US" sz="1600" dirty="0"/>
          </a:p>
        </p:txBody>
      </p:sp>
      <p:sp>
        <p:nvSpPr>
          <p:cNvPr id="46" name="TextBox 45"/>
          <p:cNvSpPr txBox="1"/>
          <p:nvPr/>
        </p:nvSpPr>
        <p:spPr>
          <a:xfrm>
            <a:off x="18722140" y="6819900"/>
            <a:ext cx="5061829" cy="4031873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/>
              <a:t>[APP] address search page</a:t>
            </a:r>
          </a:p>
          <a:p>
            <a:endParaRPr lang="en-US" altLang="ko-KR" sz="1600" dirty="0"/>
          </a:p>
          <a:p>
            <a:r>
              <a:rPr lang="en-US" altLang="ko-KR" sz="1600" dirty="0" smtClean="0"/>
              <a:t>1.referer</a:t>
            </a:r>
          </a:p>
          <a:p>
            <a:r>
              <a:rPr lang="en-US" altLang="ko-KR" sz="1600" dirty="0"/>
              <a:t> 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일자리 맵</a:t>
            </a:r>
            <a:r>
              <a:rPr lang="en-US" altLang="ko-KR" sz="1600" dirty="0" smtClean="0"/>
              <a:t>(job map) &gt; search icon (top) clicks</a:t>
            </a:r>
          </a:p>
          <a:p>
            <a:endParaRPr lang="en-US" altLang="ko-KR" sz="1600" dirty="0"/>
          </a:p>
          <a:p>
            <a:r>
              <a:rPr lang="en-US" altLang="ko-KR" sz="1600" dirty="0" smtClean="0"/>
              <a:t>2.UI change</a:t>
            </a:r>
          </a:p>
          <a:p>
            <a:r>
              <a:rPr lang="en-US" altLang="ko-KR" sz="1600" dirty="0"/>
              <a:t> </a:t>
            </a:r>
            <a:r>
              <a:rPr lang="en-US" altLang="ko-KR" sz="1600" dirty="0" smtClean="0"/>
              <a:t> </a:t>
            </a:r>
            <a:r>
              <a:rPr lang="en-US" altLang="ko-KR" sz="1600" b="1" dirty="0" smtClean="0"/>
              <a:t>1) add Tab area</a:t>
            </a:r>
          </a:p>
          <a:p>
            <a:r>
              <a:rPr lang="en-US" altLang="ko-KR" sz="1600" b="1" dirty="0"/>
              <a:t> </a:t>
            </a:r>
            <a:r>
              <a:rPr lang="en-US" altLang="ko-KR" sz="1600" b="1" dirty="0" smtClean="0"/>
              <a:t>   a) </a:t>
            </a:r>
            <a:r>
              <a:rPr lang="ko-KR" altLang="en-US" sz="1600" b="1" dirty="0" smtClean="0"/>
              <a:t>장소검색 </a:t>
            </a:r>
            <a:r>
              <a:rPr lang="en-US" altLang="ko-KR" sz="1600" b="1" dirty="0" smtClean="0"/>
              <a:t>(location search)</a:t>
            </a:r>
            <a:r>
              <a:rPr lang="en-US" altLang="ko-KR" sz="1600" dirty="0" smtClean="0"/>
              <a:t/>
            </a:r>
            <a:br>
              <a:rPr lang="en-US" altLang="ko-KR" sz="1600" dirty="0" smtClean="0"/>
            </a:br>
            <a:r>
              <a:rPr lang="en-US" altLang="ko-KR" sz="1600" dirty="0" smtClean="0"/>
              <a:t>      -  use </a:t>
            </a:r>
            <a:r>
              <a:rPr lang="en-US" altLang="ko-KR" sz="1600" dirty="0" err="1" smtClean="0"/>
              <a:t>Naver</a:t>
            </a:r>
            <a:r>
              <a:rPr lang="en-US" altLang="ko-KR" sz="1600" dirty="0" smtClean="0"/>
              <a:t> API (refer to definition)</a:t>
            </a:r>
          </a:p>
          <a:p>
            <a:r>
              <a:rPr lang="en-US" altLang="ko-KR" sz="1600" dirty="0"/>
              <a:t> </a:t>
            </a:r>
            <a:r>
              <a:rPr lang="en-US" altLang="ko-KR" sz="1600" dirty="0" smtClean="0"/>
              <a:t>     - search result display</a:t>
            </a:r>
            <a:br>
              <a:rPr lang="en-US" altLang="ko-KR" sz="1600" dirty="0" smtClean="0"/>
            </a:br>
            <a:r>
              <a:rPr lang="en-US" altLang="ko-KR" sz="1600" dirty="0" smtClean="0"/>
              <a:t>        {title}</a:t>
            </a:r>
            <a:br>
              <a:rPr lang="en-US" altLang="ko-KR" sz="1600" dirty="0" smtClean="0"/>
            </a:br>
            <a:r>
              <a:rPr lang="en-US" altLang="ko-KR" sz="1600" dirty="0" smtClean="0"/>
              <a:t>        </a:t>
            </a:r>
            <a:r>
              <a:rPr lang="ko-KR" altLang="en-US" sz="1600" dirty="0" smtClean="0"/>
              <a:t>도로명 </a:t>
            </a:r>
            <a:r>
              <a:rPr lang="en-US" altLang="ko-KR" sz="1600" dirty="0" smtClean="0"/>
              <a:t>{</a:t>
            </a:r>
            <a:r>
              <a:rPr lang="en-US" altLang="ko-KR" sz="1600" dirty="0" err="1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roadAddress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}</a:t>
            </a:r>
            <a:b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</a:b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        </a:t>
            </a:r>
            <a:r>
              <a:rPr lang="ko-KR" altLang="en-US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지번 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{address}</a:t>
            </a:r>
            <a:b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</a:b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/>
            </a:r>
            <a:b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</a:b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    b) </a:t>
            </a:r>
            <a:r>
              <a:rPr lang="ko-KR" altLang="en-US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주소검색 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(address search)</a:t>
            </a:r>
          </a:p>
          <a:p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</a:rPr>
              <a:t> 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</a:rPr>
              <a:t>     - same as current</a:t>
            </a:r>
            <a:endParaRPr lang="en-US" altLang="ko-KR" sz="16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705013" y="2984500"/>
            <a:ext cx="3810476" cy="8259846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930216" y="2552700"/>
            <a:ext cx="3810476" cy="8259846"/>
          </a:xfrm>
          <a:prstGeom prst="rect">
            <a:avLst/>
          </a:prstGeom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722140" y="2413000"/>
            <a:ext cx="12702" cy="11303000"/>
          </a:xfrm>
          <a:prstGeom prst="rect">
            <a:avLst/>
          </a:prstGeom>
        </p:spPr>
      </p:pic>
      <p:pic>
        <p:nvPicPr>
          <p:cNvPr id="5" name="Image 3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036254" y="2400300"/>
            <a:ext cx="6350794" cy="25400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8036254" y="3422650"/>
            <a:ext cx="6350794" cy="12700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8036254" y="4197350"/>
            <a:ext cx="6350794" cy="12700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8036254" y="7829550"/>
            <a:ext cx="6350794" cy="12700"/>
          </a:xfrm>
          <a:prstGeom prst="rect">
            <a:avLst/>
          </a:prstGeom>
        </p:spPr>
      </p:pic>
      <p:pic>
        <p:nvPicPr>
          <p:cNvPr id="9" name="Image 7" descr=" 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8036254" y="8502650"/>
            <a:ext cx="6350794" cy="12700"/>
          </a:xfrm>
          <a:prstGeom prst="rect">
            <a:avLst/>
          </a:prstGeom>
        </p:spPr>
      </p:pic>
      <p:pic>
        <p:nvPicPr>
          <p:cNvPr id="10" name="Image 8" descr=" 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11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12" name="Image 9" descr=" "/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13" name="Image 10" descr=" 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14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5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6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7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8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9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20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21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22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23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24" name="Text 11"/>
          <p:cNvSpPr/>
          <p:nvPr/>
        </p:nvSpPr>
        <p:spPr>
          <a:xfrm>
            <a:off x="939917" y="944033"/>
            <a:ext cx="779031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</a:t>
            </a:r>
            <a:endParaRPr lang="en-US" sz="1600" dirty="0"/>
          </a:p>
        </p:txBody>
      </p:sp>
      <p:sp>
        <p:nvSpPr>
          <p:cNvPr id="25" name="Text 12"/>
          <p:cNvSpPr/>
          <p:nvPr/>
        </p:nvSpPr>
        <p:spPr>
          <a:xfrm>
            <a:off x="5855432" y="944033"/>
            <a:ext cx="13506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메인 &gt; 일자리맵</a:t>
            </a:r>
            <a:endParaRPr lang="en-US" sz="1600" dirty="0"/>
          </a:p>
        </p:txBody>
      </p:sp>
      <p:sp>
        <p:nvSpPr>
          <p:cNvPr id="26" name="Text 13"/>
          <p:cNvSpPr/>
          <p:nvPr/>
        </p:nvSpPr>
        <p:spPr>
          <a:xfrm>
            <a:off x="18849156" y="2552700"/>
            <a:ext cx="5597166" cy="897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설정 아이콘 추가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일자리맵 위치설정으로 이동(신규추가)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경로 : 마이페이지 &gt; 설정 &gt; 일자리맵 위치설정</a:t>
            </a:r>
            <a:endParaRPr lang="en-US" sz="1400" dirty="0"/>
          </a:p>
        </p:txBody>
      </p:sp>
      <p:sp>
        <p:nvSpPr>
          <p:cNvPr id="27" name="Text 14"/>
          <p:cNvSpPr/>
          <p:nvPr/>
        </p:nvSpPr>
        <p:spPr>
          <a:xfrm>
            <a:off x="18849156" y="79121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기존 주소검색 아이콘 플로팅 버튼으로 변경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기존 헤더 우상단에 위치하던 주소검색 버튼 플로팅으로 변경</a:t>
            </a:r>
            <a:endParaRPr lang="en-US" sz="1400" dirty="0"/>
          </a:p>
        </p:txBody>
      </p:sp>
      <p:sp>
        <p:nvSpPr>
          <p:cNvPr id="28" name="Text 15"/>
          <p:cNvSpPr/>
          <p:nvPr/>
        </p:nvSpPr>
        <p:spPr>
          <a:xfrm>
            <a:off x="18252181" y="4275668"/>
            <a:ext cx="6194142" cy="3424766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현위치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(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gps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)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이동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기능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+ 집,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회사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현위치로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변경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기능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추가</a:t>
            </a:r>
            <a:endParaRPr lang="en-US" sz="1400" dirty="0">
              <a:solidFill>
                <a:srgbClr val="000000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집,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회사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,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gps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버튼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클릭시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해당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위치가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중앙에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표시되도록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지도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위치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이동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필요</a:t>
            </a:r>
            <a:endParaRPr lang="en-US" sz="1400" dirty="0">
              <a:solidFill>
                <a:srgbClr val="00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버튼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클릭시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컴포넌트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위쪽으로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확장되어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3가지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선택지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표시</a:t>
            </a:r>
            <a:endParaRPr lang="en-US" sz="1400" dirty="0">
              <a:solidFill>
                <a:srgbClr val="00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집 /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회사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/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gps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-&gt;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좌표이동</a:t>
            </a:r>
            <a:endParaRPr lang="en-US" sz="1400" dirty="0">
              <a:solidFill>
                <a:srgbClr val="00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※ 각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버튼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클릭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시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하다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해당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좌표값을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현위치로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변경필요</a:t>
            </a:r>
            <a:endParaRPr lang="en-US" sz="1400" dirty="0">
              <a:solidFill>
                <a:srgbClr val="0047FF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※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현위치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좌표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변경시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해당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위치로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화면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이동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(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붉은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원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마커가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중앙</a:t>
            </a: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)     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"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currMapLat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": 37.55112333333334,  </a:t>
            </a:r>
          </a:p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  "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currMapLng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": 126.99580833333333,</a:t>
            </a:r>
          </a:p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</a:p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※ </a:t>
            </a: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현재</a:t>
            </a: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등록된</a:t>
            </a: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집이나</a:t>
            </a: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회사</a:t>
            </a: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위치가</a:t>
            </a: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없는</a:t>
            </a: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경우</a:t>
            </a:r>
            <a:endParaRPr lang="en-US" sz="1400" dirty="0">
              <a:solidFill>
                <a:srgbClr val="FF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버튼</a:t>
            </a: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클릭시</a:t>
            </a: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[</a:t>
            </a: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일자리맵</a:t>
            </a: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위치설정</a:t>
            </a: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] </a:t>
            </a: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페이지로</a:t>
            </a:r>
            <a:r>
              <a:rPr lang="en-US" sz="1400" dirty="0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FF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이동</a:t>
            </a:r>
            <a:endParaRPr lang="en-US" sz="1400" dirty="0"/>
          </a:p>
        </p:txBody>
      </p:sp>
      <p:sp>
        <p:nvSpPr>
          <p:cNvPr id="29" name="Text 16"/>
          <p:cNvSpPr/>
          <p:nvPr/>
        </p:nvSpPr>
        <p:spPr>
          <a:xfrm>
            <a:off x="18849156" y="8585200"/>
            <a:ext cx="5597166" cy="1176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전체, 공공, 민간 필터 버튼 탭시 색상 변경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“전체” : 기존과 같음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“공공” : 박스 stroke와 text 색상 변경 #88FC98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“민간” : 박스 stroke와 text 색상 변경 #FF774E</a:t>
            </a:r>
            <a:endParaRPr lang="en-US" sz="1400" dirty="0"/>
          </a:p>
        </p:txBody>
      </p:sp>
      <p:sp>
        <p:nvSpPr>
          <p:cNvPr id="30" name="Text 17"/>
          <p:cNvSpPr/>
          <p:nvPr/>
        </p:nvSpPr>
        <p:spPr>
          <a:xfrm>
            <a:off x="18849156" y="35306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“민간” 마커 색상변경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변경: #FF774E</a:t>
            </a:r>
            <a:endParaRPr lang="en-US" sz="1400" dirty="0"/>
          </a:p>
        </p:txBody>
      </p:sp>
      <p:sp>
        <p:nvSpPr>
          <p:cNvPr id="31" name="Text 18"/>
          <p:cNvSpPr/>
          <p:nvPr/>
        </p:nvSpPr>
        <p:spPr>
          <a:xfrm>
            <a:off x="18341092" y="250613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</a:t>
            </a:r>
            <a:endParaRPr lang="en-US" sz="1600" dirty="0"/>
          </a:p>
        </p:txBody>
      </p:sp>
      <p:sp>
        <p:nvSpPr>
          <p:cNvPr id="32" name="Text 19"/>
          <p:cNvSpPr/>
          <p:nvPr/>
        </p:nvSpPr>
        <p:spPr>
          <a:xfrm>
            <a:off x="18341092" y="35094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</a:t>
            </a:r>
            <a:endParaRPr lang="en-US" sz="1600" dirty="0"/>
          </a:p>
        </p:txBody>
      </p:sp>
      <p:sp>
        <p:nvSpPr>
          <p:cNvPr id="33" name="Text 20"/>
          <p:cNvSpPr/>
          <p:nvPr/>
        </p:nvSpPr>
        <p:spPr>
          <a:xfrm>
            <a:off x="18341092" y="42587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3</a:t>
            </a:r>
            <a:endParaRPr lang="en-US" sz="1600" dirty="0"/>
          </a:p>
        </p:txBody>
      </p:sp>
      <p:sp>
        <p:nvSpPr>
          <p:cNvPr id="34" name="Text 21"/>
          <p:cNvSpPr/>
          <p:nvPr/>
        </p:nvSpPr>
        <p:spPr>
          <a:xfrm>
            <a:off x="18341092" y="78909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4</a:t>
            </a:r>
            <a:endParaRPr lang="en-US" sz="1600" dirty="0"/>
          </a:p>
        </p:txBody>
      </p:sp>
      <p:sp>
        <p:nvSpPr>
          <p:cNvPr id="35" name="Text 22"/>
          <p:cNvSpPr/>
          <p:nvPr/>
        </p:nvSpPr>
        <p:spPr>
          <a:xfrm>
            <a:off x="18341092" y="85640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5</a:t>
            </a:r>
            <a:endParaRPr lang="en-US" sz="1600" dirty="0"/>
          </a:p>
        </p:txBody>
      </p:sp>
      <p:pic>
        <p:nvPicPr>
          <p:cNvPr id="36" name="Image 11" descr=" 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0" y="0"/>
            <a:ext cx="6477810" cy="800100"/>
          </a:xfrm>
          <a:prstGeom prst="rect">
            <a:avLst/>
          </a:prstGeom>
        </p:spPr>
      </p:pic>
      <p:sp>
        <p:nvSpPr>
          <p:cNvPr id="37" name="Text 23"/>
          <p:cNvSpPr/>
          <p:nvPr/>
        </p:nvSpPr>
        <p:spPr>
          <a:xfrm>
            <a:off x="304838" y="50800"/>
            <a:ext cx="6020552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 메인 기능개선 컴포넌트</a:t>
            </a:r>
            <a:endParaRPr lang="en-US" sz="3600" dirty="0"/>
          </a:p>
        </p:txBody>
      </p:sp>
      <p:sp>
        <p:nvSpPr>
          <p:cNvPr id="38" name="Shape 24"/>
          <p:cNvSpPr/>
          <p:nvPr/>
        </p:nvSpPr>
        <p:spPr>
          <a:xfrm>
            <a:off x="11367921" y="30734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39" name="Text 25"/>
          <p:cNvSpPr/>
          <p:nvPr/>
        </p:nvSpPr>
        <p:spPr>
          <a:xfrm>
            <a:off x="11494937" y="30966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pic>
        <p:nvPicPr>
          <p:cNvPr id="40" name="Image 12" descr=" 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936067" y="3244850"/>
            <a:ext cx="495362" cy="12700"/>
          </a:xfrm>
          <a:prstGeom prst="rect">
            <a:avLst/>
          </a:prstGeom>
        </p:spPr>
      </p:pic>
      <p:sp>
        <p:nvSpPr>
          <p:cNvPr id="41" name="Text 26"/>
          <p:cNvSpPr/>
          <p:nvPr/>
        </p:nvSpPr>
        <p:spPr>
          <a:xfrm>
            <a:off x="2654632" y="1638300"/>
            <a:ext cx="133366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AS-IS</a:t>
            </a:r>
            <a:endParaRPr lang="en-US" sz="3600" dirty="0"/>
          </a:p>
        </p:txBody>
      </p:sp>
      <p:sp>
        <p:nvSpPr>
          <p:cNvPr id="42" name="Text 27"/>
          <p:cNvSpPr/>
          <p:nvPr/>
        </p:nvSpPr>
        <p:spPr>
          <a:xfrm>
            <a:off x="8357645" y="1638300"/>
            <a:ext cx="151148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TO-BE</a:t>
            </a:r>
            <a:endParaRPr lang="en-US" sz="3600" dirty="0"/>
          </a:p>
        </p:txBody>
      </p:sp>
      <p:sp>
        <p:nvSpPr>
          <p:cNvPr id="43" name="Shape 28"/>
          <p:cNvSpPr/>
          <p:nvPr/>
        </p:nvSpPr>
        <p:spPr>
          <a:xfrm>
            <a:off x="13959045" y="1714500"/>
            <a:ext cx="660483" cy="406400"/>
          </a:xfrm>
          <a:prstGeom prst="roundRect">
            <a:avLst>
              <a:gd name="adj" fmla="val 24750"/>
            </a:avLst>
          </a:prstGeom>
          <a:solidFill>
            <a:srgbClr val="FFFFFF">
              <a:alpha val="100000"/>
            </a:srgbClr>
          </a:solidFill>
          <a:ln w="12700">
            <a:solidFill>
              <a:srgbClr val="88FC98"/>
            </a:solidFill>
            <a:prstDash val="solid"/>
          </a:ln>
          <a:effectLst>
            <a:outerShdw blurRad="50800" dist="25400" dir="5400000" algn="bl" rotWithShape="0">
              <a:srgbClr val="000000">
                <a:alpha val="25000"/>
              </a:srgbClr>
            </a:outerShdw>
          </a:effectLst>
        </p:spPr>
      </p:sp>
      <p:sp>
        <p:nvSpPr>
          <p:cNvPr id="44" name="Text 29"/>
          <p:cNvSpPr/>
          <p:nvPr/>
        </p:nvSpPr>
        <p:spPr>
          <a:xfrm>
            <a:off x="14077593" y="1816100"/>
            <a:ext cx="423386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600" dirty="0">
                <a:solidFill>
                  <a:srgbClr val="88FC98">
                    <a:alpha val="100000"/>
                  </a:srgbClr>
                </a:solidFill>
                <a:latin typeface="SUIT SemiBold" pitchFamily="34" charset="0"/>
                <a:ea typeface="SUIT SemiBold" pitchFamily="34" charset="-122"/>
                <a:cs typeface="SUIT SemiBold" pitchFamily="34" charset="-120"/>
              </a:rPr>
              <a:t>공공</a:t>
            </a:r>
            <a:endParaRPr lang="en-US" sz="1600" dirty="0"/>
          </a:p>
        </p:txBody>
      </p:sp>
      <p:sp>
        <p:nvSpPr>
          <p:cNvPr id="45" name="Shape 30"/>
          <p:cNvSpPr/>
          <p:nvPr/>
        </p:nvSpPr>
        <p:spPr>
          <a:xfrm>
            <a:off x="14721140" y="1714500"/>
            <a:ext cx="660483" cy="406400"/>
          </a:xfrm>
          <a:prstGeom prst="roundRect">
            <a:avLst>
              <a:gd name="adj" fmla="val 24750"/>
            </a:avLst>
          </a:prstGeom>
          <a:solidFill>
            <a:srgbClr val="FFFFFF">
              <a:alpha val="100000"/>
            </a:srgbClr>
          </a:solidFill>
          <a:ln w="12700">
            <a:solidFill>
              <a:srgbClr val="FF774E"/>
            </a:solidFill>
            <a:prstDash val="solid"/>
          </a:ln>
          <a:effectLst>
            <a:outerShdw blurRad="50800" dist="25400" dir="5400000" algn="bl" rotWithShape="0">
              <a:srgbClr val="000000">
                <a:alpha val="25000"/>
              </a:srgbClr>
            </a:outerShdw>
          </a:effectLst>
        </p:spPr>
      </p:sp>
      <p:sp>
        <p:nvSpPr>
          <p:cNvPr id="46" name="Text 31"/>
          <p:cNvSpPr/>
          <p:nvPr/>
        </p:nvSpPr>
        <p:spPr>
          <a:xfrm>
            <a:off x="14839688" y="1816100"/>
            <a:ext cx="423386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600" dirty="0">
                <a:solidFill>
                  <a:srgbClr val="FF774E">
                    <a:alpha val="100000"/>
                  </a:srgbClr>
                </a:solidFill>
                <a:latin typeface="SUIT SemiBold" pitchFamily="34" charset="0"/>
                <a:ea typeface="SUIT SemiBold" pitchFamily="34" charset="-122"/>
                <a:cs typeface="SUIT SemiBold" pitchFamily="34" charset="-120"/>
              </a:rPr>
              <a:t>민간</a:t>
            </a:r>
            <a:endParaRPr lang="en-US" sz="1600" dirty="0"/>
          </a:p>
        </p:txBody>
      </p:sp>
      <p:sp>
        <p:nvSpPr>
          <p:cNvPr id="47" name="Shape 32"/>
          <p:cNvSpPr/>
          <p:nvPr/>
        </p:nvSpPr>
        <p:spPr>
          <a:xfrm>
            <a:off x="13196949" y="1714500"/>
            <a:ext cx="660483" cy="406400"/>
          </a:xfrm>
          <a:prstGeom prst="roundRect">
            <a:avLst>
              <a:gd name="adj" fmla="val 24750"/>
            </a:avLst>
          </a:prstGeom>
          <a:solidFill>
            <a:srgbClr val="FFFFFF">
              <a:alpha val="100000"/>
            </a:srgbClr>
          </a:solidFill>
          <a:ln w="12700">
            <a:solidFill>
              <a:srgbClr val="2950F2"/>
            </a:solidFill>
            <a:prstDash val="solid"/>
          </a:ln>
          <a:effectLst>
            <a:outerShdw blurRad="50800" dist="25400" dir="5400000" algn="bl" rotWithShape="0">
              <a:srgbClr val="000000">
                <a:alpha val="25000"/>
              </a:srgbClr>
            </a:outerShdw>
          </a:effectLst>
        </p:spPr>
      </p:sp>
      <p:sp>
        <p:nvSpPr>
          <p:cNvPr id="48" name="Text 33"/>
          <p:cNvSpPr/>
          <p:nvPr/>
        </p:nvSpPr>
        <p:spPr>
          <a:xfrm>
            <a:off x="13315498" y="1816100"/>
            <a:ext cx="423386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600" dirty="0">
                <a:solidFill>
                  <a:srgbClr val="2950F2">
                    <a:alpha val="100000"/>
                  </a:srgbClr>
                </a:solidFill>
                <a:latin typeface="SUIT SemiBold" pitchFamily="34" charset="0"/>
                <a:ea typeface="SUIT SemiBold" pitchFamily="34" charset="-122"/>
                <a:cs typeface="SUIT SemiBold" pitchFamily="34" charset="-120"/>
              </a:rPr>
              <a:t>전체</a:t>
            </a:r>
            <a:endParaRPr lang="en-US" sz="1600" dirty="0"/>
          </a:p>
        </p:txBody>
      </p:sp>
      <p:pic>
        <p:nvPicPr>
          <p:cNvPr id="49" name="Image 13" descr=" "/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333667" y="2413000"/>
            <a:ext cx="3810476" cy="8259846"/>
          </a:xfrm>
          <a:prstGeom prst="rect">
            <a:avLst/>
          </a:prstGeom>
        </p:spPr>
      </p:pic>
      <p:pic>
        <p:nvPicPr>
          <p:cNvPr id="50" name="Image 14" descr=" "/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125591" y="2413000"/>
            <a:ext cx="3810476" cy="8259846"/>
          </a:xfrm>
          <a:prstGeom prst="rect">
            <a:avLst/>
          </a:prstGeom>
        </p:spPr>
      </p:pic>
      <p:sp>
        <p:nvSpPr>
          <p:cNvPr id="51" name="Shape 34"/>
          <p:cNvSpPr/>
          <p:nvPr/>
        </p:nvSpPr>
        <p:spPr>
          <a:xfrm>
            <a:off x="10389899" y="2984500"/>
            <a:ext cx="546168" cy="520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52" name="Shape 35"/>
          <p:cNvSpPr/>
          <p:nvPr/>
        </p:nvSpPr>
        <p:spPr>
          <a:xfrm>
            <a:off x="13082635" y="1574800"/>
            <a:ext cx="2438705" cy="6731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53" name="Shape 36"/>
          <p:cNvSpPr/>
          <p:nvPr/>
        </p:nvSpPr>
        <p:spPr>
          <a:xfrm>
            <a:off x="10275584" y="7950200"/>
            <a:ext cx="546168" cy="5334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54" name="Shape 37"/>
          <p:cNvSpPr/>
          <p:nvPr/>
        </p:nvSpPr>
        <p:spPr>
          <a:xfrm>
            <a:off x="10275584" y="7378700"/>
            <a:ext cx="546168" cy="5334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55" name="Shape 38"/>
          <p:cNvSpPr/>
          <p:nvPr/>
        </p:nvSpPr>
        <p:spPr>
          <a:xfrm>
            <a:off x="4623378" y="2984500"/>
            <a:ext cx="546168" cy="520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56" name="Shape 39"/>
          <p:cNvSpPr/>
          <p:nvPr/>
        </p:nvSpPr>
        <p:spPr>
          <a:xfrm>
            <a:off x="9716714" y="4749800"/>
            <a:ext cx="546168" cy="520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57" name="Shape 40"/>
          <p:cNvSpPr/>
          <p:nvPr/>
        </p:nvSpPr>
        <p:spPr>
          <a:xfrm>
            <a:off x="3924791" y="4749800"/>
            <a:ext cx="546168" cy="520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pic>
        <p:nvPicPr>
          <p:cNvPr id="58" name="Image 15" descr=" "/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470959" y="4821377"/>
            <a:ext cx="5277510" cy="187046"/>
          </a:xfrm>
          <a:prstGeom prst="rect">
            <a:avLst/>
          </a:prstGeom>
        </p:spPr>
      </p:pic>
      <p:sp>
        <p:nvSpPr>
          <p:cNvPr id="59" name="Shape 41"/>
          <p:cNvSpPr/>
          <p:nvPr/>
        </p:nvSpPr>
        <p:spPr>
          <a:xfrm>
            <a:off x="11240905" y="48133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60" name="Text 42"/>
          <p:cNvSpPr/>
          <p:nvPr/>
        </p:nvSpPr>
        <p:spPr>
          <a:xfrm>
            <a:off x="11367921" y="48365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sp>
        <p:nvSpPr>
          <p:cNvPr id="61" name="Shape 43"/>
          <p:cNvSpPr/>
          <p:nvPr/>
        </p:nvSpPr>
        <p:spPr>
          <a:xfrm>
            <a:off x="16334242" y="64389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62" name="Text 44"/>
          <p:cNvSpPr/>
          <p:nvPr/>
        </p:nvSpPr>
        <p:spPr>
          <a:xfrm>
            <a:off x="16442205" y="64621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3</a:t>
            </a:r>
            <a:endParaRPr lang="en-US" sz="1600" dirty="0"/>
          </a:p>
        </p:txBody>
      </p:sp>
      <p:sp>
        <p:nvSpPr>
          <p:cNvPr id="63" name="Shape 45"/>
          <p:cNvSpPr/>
          <p:nvPr/>
        </p:nvSpPr>
        <p:spPr>
          <a:xfrm>
            <a:off x="11240905" y="80137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64" name="Text 46"/>
          <p:cNvSpPr/>
          <p:nvPr/>
        </p:nvSpPr>
        <p:spPr>
          <a:xfrm>
            <a:off x="11348868" y="80369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4</a:t>
            </a:r>
            <a:endParaRPr lang="en-US" sz="1600" dirty="0"/>
          </a:p>
        </p:txBody>
      </p:sp>
      <p:sp>
        <p:nvSpPr>
          <p:cNvPr id="65" name="Shape 47"/>
          <p:cNvSpPr/>
          <p:nvPr/>
        </p:nvSpPr>
        <p:spPr>
          <a:xfrm>
            <a:off x="12231629" y="17653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66" name="Text 48"/>
          <p:cNvSpPr/>
          <p:nvPr/>
        </p:nvSpPr>
        <p:spPr>
          <a:xfrm>
            <a:off x="12339592" y="17885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5</a:t>
            </a:r>
            <a:endParaRPr lang="en-US" sz="1600" dirty="0"/>
          </a:p>
        </p:txBody>
      </p:sp>
      <p:pic>
        <p:nvPicPr>
          <p:cNvPr id="67" name="Image 16" descr=" "/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262883" y="4984750"/>
            <a:ext cx="1028829" cy="12700"/>
          </a:xfrm>
          <a:prstGeom prst="rect">
            <a:avLst/>
          </a:prstGeom>
        </p:spPr>
      </p:pic>
      <p:pic>
        <p:nvPicPr>
          <p:cNvPr id="68" name="Image 17" descr=" "/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156845" y="3162300"/>
            <a:ext cx="5106038" cy="5092700"/>
          </a:xfrm>
          <a:prstGeom prst="rect">
            <a:avLst/>
          </a:prstGeom>
        </p:spPr>
      </p:pic>
      <p:pic>
        <p:nvPicPr>
          <p:cNvPr id="69" name="Image 18" descr=" "/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2142718" y="2413000"/>
            <a:ext cx="3810476" cy="8263793"/>
          </a:xfrm>
          <a:prstGeom prst="rect">
            <a:avLst/>
          </a:prstGeom>
        </p:spPr>
      </p:pic>
      <p:pic>
        <p:nvPicPr>
          <p:cNvPr id="70" name="Image 19" descr=" "/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828103" y="7450277"/>
            <a:ext cx="4420152" cy="187046"/>
          </a:xfrm>
          <a:prstGeom prst="rect">
            <a:avLst/>
          </a:prstGeom>
        </p:spPr>
      </p:pic>
      <p:sp>
        <p:nvSpPr>
          <p:cNvPr id="71" name="Shape 49"/>
          <p:cNvSpPr/>
          <p:nvPr/>
        </p:nvSpPr>
        <p:spPr>
          <a:xfrm>
            <a:off x="15292711" y="6375400"/>
            <a:ext cx="546168" cy="1536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72" name="Shape 50"/>
          <p:cNvSpPr/>
          <p:nvPr/>
        </p:nvSpPr>
        <p:spPr>
          <a:xfrm>
            <a:off x="11367921" y="7302500"/>
            <a:ext cx="660483" cy="4572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73" name="Text 51"/>
          <p:cNvSpPr/>
          <p:nvPr/>
        </p:nvSpPr>
        <p:spPr>
          <a:xfrm>
            <a:off x="11461066" y="7429500"/>
            <a:ext cx="474193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TAP</a:t>
            </a:r>
            <a:endParaRPr lang="en-US" sz="1600" dirty="0"/>
          </a:p>
        </p:txBody>
      </p:sp>
      <p:sp>
        <p:nvSpPr>
          <p:cNvPr id="74" name="Shape 52"/>
          <p:cNvSpPr/>
          <p:nvPr/>
        </p:nvSpPr>
        <p:spPr>
          <a:xfrm>
            <a:off x="6261883" y="8051800"/>
            <a:ext cx="660483" cy="4572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75" name="Text 53"/>
          <p:cNvSpPr/>
          <p:nvPr/>
        </p:nvSpPr>
        <p:spPr>
          <a:xfrm>
            <a:off x="6355028" y="8178800"/>
            <a:ext cx="474193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이동</a:t>
            </a:r>
            <a:endParaRPr lang="en-US" sz="1600" dirty="0"/>
          </a:p>
        </p:txBody>
      </p:sp>
      <p:sp>
        <p:nvSpPr>
          <p:cNvPr id="76" name="Shape 54"/>
          <p:cNvSpPr/>
          <p:nvPr/>
        </p:nvSpPr>
        <p:spPr>
          <a:xfrm>
            <a:off x="5207651" y="4648200"/>
            <a:ext cx="965321" cy="4572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77" name="Text 55"/>
          <p:cNvSpPr/>
          <p:nvPr/>
        </p:nvSpPr>
        <p:spPr>
          <a:xfrm>
            <a:off x="5300796" y="4775200"/>
            <a:ext cx="779031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색상변경</a:t>
            </a:r>
            <a:endParaRPr lang="en-US" sz="1600" dirty="0"/>
          </a:p>
        </p:txBody>
      </p:sp>
      <p:pic>
        <p:nvPicPr>
          <p:cNvPr id="78" name="Image 20" descr=" "/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5832529" y="6635750"/>
            <a:ext cx="565221" cy="273050"/>
          </a:xfrm>
          <a:prstGeom prst="rect">
            <a:avLst/>
          </a:prstGeom>
        </p:spPr>
      </p:pic>
      <p:pic>
        <p:nvPicPr>
          <p:cNvPr id="79" name="Image 21" descr=" 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0821753" y="8185150"/>
            <a:ext cx="495362" cy="12700"/>
          </a:xfrm>
          <a:prstGeom prst="rect">
            <a:avLst/>
          </a:prstGeom>
        </p:spPr>
      </p:pic>
      <p:pic>
        <p:nvPicPr>
          <p:cNvPr id="80" name="Image 22" descr=" 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2587273" y="1936750"/>
            <a:ext cx="495362" cy="12700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17889456" y="4161367"/>
            <a:ext cx="5480736" cy="8217634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[APP] </a:t>
            </a:r>
            <a:r>
              <a:rPr lang="ko-KR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일자리 맵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(job map)</a:t>
            </a:r>
          </a:p>
          <a:p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1.setting icon (add)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- if clicks, move to </a:t>
            </a:r>
            <a:r>
              <a:rPr lang="en-US" altLang="ko-K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Mypage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&gt; </a:t>
            </a:r>
            <a:r>
              <a:rPr lang="en-US" altLang="ko-KR" sz="1600" dirty="0" err="1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설정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&gt; </a:t>
            </a:r>
            <a:r>
              <a:rPr lang="en-US" altLang="ko-KR" sz="1600" dirty="0" err="1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일자리맵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 </a:t>
            </a:r>
            <a:r>
              <a:rPr lang="en-US" altLang="ko-KR" sz="1600" dirty="0" err="1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위치설정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 (p5)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2.marker color of </a:t>
            </a:r>
            <a:r>
              <a:rPr lang="ko-KR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민간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(private) job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- change with 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FF774E</a:t>
            </a:r>
          </a:p>
          <a:p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3.change </a:t>
            </a:r>
            <a:r>
              <a:rPr lang="en-US" altLang="ko-KR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gps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button with 3 floating buttons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-  API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(to get user’s office/home location): NOT yet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1) office</a:t>
            </a:r>
            <a:b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- if clicks, move to map with current user’s office location (if no data, move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Mypage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&gt; </a:t>
            </a:r>
            <a:r>
              <a:rPr lang="en-US" altLang="ko-KR" sz="1600" dirty="0" err="1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설정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 &gt; </a:t>
            </a:r>
            <a:r>
              <a:rPr lang="en-US" altLang="ko-KR" sz="1600" dirty="0" err="1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일자리맵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 </a:t>
            </a:r>
            <a:r>
              <a:rPr lang="en-US" altLang="ko-KR" sz="1600" dirty="0" err="1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위치설정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)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2) home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    - if clicks, move to map with current user’s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home location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(if no data, move to 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Mypage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&gt; </a:t>
            </a:r>
            <a:r>
              <a:rPr lang="en-US" altLang="ko-KR" sz="1600" dirty="0" err="1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설정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 &gt; </a:t>
            </a:r>
            <a:r>
              <a:rPr lang="en-US" altLang="ko-KR" sz="1600" dirty="0" err="1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일자리맵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 </a:t>
            </a:r>
            <a:r>
              <a:rPr lang="en-US" altLang="ko-KR" sz="1600" dirty="0" err="1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위치설정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)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3) </a:t>
            </a:r>
            <a:r>
              <a:rPr lang="en-US" altLang="ko-K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gps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- same as current</a:t>
            </a:r>
            <a:b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if the floating button clicks, change current location of map with selected location</a:t>
            </a:r>
            <a:b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* the location is shown with red circle on center of map</a:t>
            </a:r>
          </a:p>
          <a:p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.address search icon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- move to floating button location</a:t>
            </a:r>
          </a:p>
          <a:p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5.Tab color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전체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same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공공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change box stroke and text color (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88FC98)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민간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change box stroke and text color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FF774E)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722140" y="2413000"/>
            <a:ext cx="12702" cy="113030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036254" y="2400300"/>
            <a:ext cx="6350794" cy="25400"/>
          </a:xfrm>
          <a:prstGeom prst="rect">
            <a:avLst/>
          </a:prstGeom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036254" y="3155950"/>
            <a:ext cx="6350794" cy="12700"/>
          </a:xfrm>
          <a:prstGeom prst="rect">
            <a:avLst/>
          </a:prstGeom>
        </p:spPr>
      </p:pic>
      <p:pic>
        <p:nvPicPr>
          <p:cNvPr id="5" name="Image 3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6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7" name="Image 4" descr=" 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8" name="Image 5" descr=" 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9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0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1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2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3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4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15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16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17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18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19" name="Text 11"/>
          <p:cNvSpPr/>
          <p:nvPr/>
        </p:nvSpPr>
        <p:spPr>
          <a:xfrm>
            <a:off x="939917" y="944033"/>
            <a:ext cx="779031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</a:t>
            </a:r>
            <a:endParaRPr lang="en-US" sz="1600" dirty="0"/>
          </a:p>
        </p:txBody>
      </p:sp>
      <p:sp>
        <p:nvSpPr>
          <p:cNvPr id="20" name="Text 12"/>
          <p:cNvSpPr/>
          <p:nvPr/>
        </p:nvSpPr>
        <p:spPr>
          <a:xfrm>
            <a:off x="5855432" y="944033"/>
            <a:ext cx="13506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메인 &gt; 일자리맵</a:t>
            </a:r>
            <a:endParaRPr lang="en-US" sz="1600" dirty="0"/>
          </a:p>
        </p:txBody>
      </p:sp>
      <p:sp>
        <p:nvSpPr>
          <p:cNvPr id="21" name="Text 13"/>
          <p:cNvSpPr/>
          <p:nvPr/>
        </p:nvSpPr>
        <p:spPr>
          <a:xfrm>
            <a:off x="18849156" y="25527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일자리 맵 주소 검색기능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클릭시 주소검색 페이지 이동</a:t>
            </a:r>
            <a:endParaRPr lang="en-US" sz="1400" dirty="0"/>
          </a:p>
        </p:txBody>
      </p:sp>
      <p:sp>
        <p:nvSpPr>
          <p:cNvPr id="22" name="Text 14"/>
          <p:cNvSpPr/>
          <p:nvPr/>
        </p:nvSpPr>
        <p:spPr>
          <a:xfrm>
            <a:off x="18849156" y="32639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장소 및 주소 검색결과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결과 탭 시 해당 위치로 바로이동</a:t>
            </a:r>
            <a:endParaRPr lang="en-US" sz="1400" dirty="0"/>
          </a:p>
        </p:txBody>
      </p:sp>
      <p:sp>
        <p:nvSpPr>
          <p:cNvPr id="23" name="Text 15"/>
          <p:cNvSpPr/>
          <p:nvPr/>
        </p:nvSpPr>
        <p:spPr>
          <a:xfrm>
            <a:off x="18341092" y="250613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</a:t>
            </a:r>
            <a:endParaRPr lang="en-US" sz="1600" dirty="0"/>
          </a:p>
        </p:txBody>
      </p:sp>
      <p:sp>
        <p:nvSpPr>
          <p:cNvPr id="24" name="Text 16"/>
          <p:cNvSpPr/>
          <p:nvPr/>
        </p:nvSpPr>
        <p:spPr>
          <a:xfrm>
            <a:off x="18341092" y="32427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</a:t>
            </a:r>
            <a:endParaRPr lang="en-US" sz="1600" dirty="0"/>
          </a:p>
        </p:txBody>
      </p:sp>
      <p:pic>
        <p:nvPicPr>
          <p:cNvPr id="25" name="Image 6" descr=" 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6477810" cy="800100"/>
          </a:xfrm>
          <a:prstGeom prst="rect">
            <a:avLst/>
          </a:prstGeom>
        </p:spPr>
      </p:pic>
      <p:sp>
        <p:nvSpPr>
          <p:cNvPr id="26" name="Text 17"/>
          <p:cNvSpPr/>
          <p:nvPr/>
        </p:nvSpPr>
        <p:spPr>
          <a:xfrm>
            <a:off x="304838" y="50800"/>
            <a:ext cx="6020552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 기능개선 메인 컴포넌트</a:t>
            </a:r>
            <a:endParaRPr lang="en-US" sz="3600" dirty="0"/>
          </a:p>
        </p:txBody>
      </p:sp>
      <p:pic>
        <p:nvPicPr>
          <p:cNvPr id="27" name="Image 7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295562" y="3098800"/>
            <a:ext cx="3810476" cy="8259849"/>
          </a:xfrm>
          <a:prstGeom prst="rect">
            <a:avLst/>
          </a:prstGeom>
        </p:spPr>
      </p:pic>
      <p:pic>
        <p:nvPicPr>
          <p:cNvPr id="28" name="Image 8" descr=" 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="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3857432" y="3098800"/>
            <a:ext cx="3810476" cy="8259849"/>
          </a:xfrm>
          <a:prstGeom prst="rect">
            <a:avLst/>
          </a:prstGeom>
        </p:spPr>
      </p:pic>
      <p:sp>
        <p:nvSpPr>
          <p:cNvPr id="29" name="Shape 18"/>
          <p:cNvSpPr/>
          <p:nvPr/>
        </p:nvSpPr>
        <p:spPr>
          <a:xfrm>
            <a:off x="4445556" y="8636000"/>
            <a:ext cx="546168" cy="5334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30" name="Shape 19"/>
          <p:cNvSpPr/>
          <p:nvPr/>
        </p:nvSpPr>
        <p:spPr>
          <a:xfrm>
            <a:off x="5410876" y="86995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31" name="Text 20"/>
          <p:cNvSpPr/>
          <p:nvPr/>
        </p:nvSpPr>
        <p:spPr>
          <a:xfrm>
            <a:off x="5537892" y="87227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pic>
        <p:nvPicPr>
          <p:cNvPr id="32" name="Image 9" descr=" 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991724" y="8870950"/>
            <a:ext cx="495362" cy="12700"/>
          </a:xfrm>
          <a:prstGeom prst="rect">
            <a:avLst/>
          </a:prstGeom>
        </p:spPr>
      </p:pic>
      <p:pic>
        <p:nvPicPr>
          <p:cNvPr id="33" name="Image 10" descr=" "/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="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185673" y="3098800"/>
            <a:ext cx="3810476" cy="8259849"/>
          </a:xfrm>
          <a:prstGeom prst="rect">
            <a:avLst/>
          </a:prstGeom>
        </p:spPr>
      </p:pic>
      <p:pic>
        <p:nvPicPr>
          <p:cNvPr id="34" name="Image 11" descr=" 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="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7366921" y="4102100"/>
            <a:ext cx="3810476" cy="8259849"/>
          </a:xfrm>
          <a:prstGeom prst="rect">
            <a:avLst/>
          </a:prstGeom>
        </p:spPr>
      </p:pic>
      <p:pic>
        <p:nvPicPr>
          <p:cNvPr id="35" name="Image 12" descr=" "/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147568" y="4699000"/>
            <a:ext cx="939917" cy="939800"/>
          </a:xfrm>
          <a:prstGeom prst="rect">
            <a:avLst/>
          </a:prstGeom>
        </p:spPr>
      </p:pic>
      <p:pic>
        <p:nvPicPr>
          <p:cNvPr id="36" name="Image 13" descr=" "/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="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675184" y="5918200"/>
            <a:ext cx="939917" cy="939800"/>
          </a:xfrm>
          <a:prstGeom prst="rect">
            <a:avLst/>
          </a:prstGeom>
        </p:spPr>
      </p:pic>
      <p:pic>
        <p:nvPicPr>
          <p:cNvPr id="37" name="Image 14" descr=" "/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=""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132441" y="5041900"/>
            <a:ext cx="4724991" cy="2692400"/>
          </a:xfrm>
          <a:prstGeom prst="rect">
            <a:avLst/>
          </a:prstGeom>
        </p:spPr>
      </p:pic>
      <p:sp>
        <p:nvSpPr>
          <p:cNvPr id="38" name="Shape 21"/>
          <p:cNvSpPr/>
          <p:nvPr/>
        </p:nvSpPr>
        <p:spPr>
          <a:xfrm>
            <a:off x="11494937" y="60325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39" name="Text 22"/>
          <p:cNvSpPr/>
          <p:nvPr/>
        </p:nvSpPr>
        <p:spPr>
          <a:xfrm>
            <a:off x="11602900" y="60557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sp>
        <p:nvSpPr>
          <p:cNvPr id="40" name="Shape 23"/>
          <p:cNvSpPr/>
          <p:nvPr/>
        </p:nvSpPr>
        <p:spPr>
          <a:xfrm>
            <a:off x="5588698" y="44831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41" name="Text 24"/>
          <p:cNvSpPr/>
          <p:nvPr/>
        </p:nvSpPr>
        <p:spPr>
          <a:xfrm>
            <a:off x="5696662" y="45063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pic>
        <p:nvPicPr>
          <p:cNvPr id="42" name="Image 15" descr=" 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=""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1075784" y="6203950"/>
            <a:ext cx="495362" cy="12700"/>
          </a:xfrm>
          <a:prstGeom prst="rect">
            <a:avLst/>
          </a:prstGeom>
        </p:spPr>
      </p:pic>
      <p:pic>
        <p:nvPicPr>
          <p:cNvPr id="43" name="Image 16" descr=" "/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=""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785573" y="4838700"/>
            <a:ext cx="489011" cy="438150"/>
          </a:xfrm>
          <a:prstGeom prst="rect">
            <a:avLst/>
          </a:prstGeom>
        </p:spPr>
      </p:pic>
      <p:sp>
        <p:nvSpPr>
          <p:cNvPr id="44" name="Text 25"/>
          <p:cNvSpPr/>
          <p:nvPr/>
        </p:nvSpPr>
        <p:spPr>
          <a:xfrm>
            <a:off x="12650781" y="6239933"/>
            <a:ext cx="779031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바로이동</a:t>
            </a:r>
            <a:endParaRPr lang="en-US" sz="1600" dirty="0"/>
          </a:p>
        </p:txBody>
      </p:sp>
      <p:sp>
        <p:nvSpPr>
          <p:cNvPr id="45" name="TextBox 44"/>
          <p:cNvSpPr txBox="1"/>
          <p:nvPr/>
        </p:nvSpPr>
        <p:spPr>
          <a:xfrm>
            <a:off x="18188672" y="4245798"/>
            <a:ext cx="5480736" cy="2062103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[APP] </a:t>
            </a:r>
            <a:r>
              <a:rPr lang="ko-KR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일자리 맵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(job map)</a:t>
            </a:r>
          </a:p>
          <a:p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1. address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search button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- if clicks, move to address search page</a:t>
            </a:r>
          </a:p>
          <a:p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2.if searched address clicks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- move to map with the location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726991" y="1917700"/>
            <a:ext cx="3808240" cy="82550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722140" y="2413000"/>
            <a:ext cx="12702" cy="11303000"/>
          </a:xfrm>
          <a:prstGeom prst="rect">
            <a:avLst/>
          </a:prstGeom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036254" y="2400300"/>
            <a:ext cx="6350794" cy="25400"/>
          </a:xfrm>
          <a:prstGeom prst="rect">
            <a:avLst/>
          </a:prstGeom>
        </p:spPr>
      </p:pic>
      <p:pic>
        <p:nvPicPr>
          <p:cNvPr id="5" name="Image 3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8036254" y="3194050"/>
            <a:ext cx="6350794" cy="12700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8036254" y="4908550"/>
            <a:ext cx="6350794" cy="12700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8036254" y="5492750"/>
            <a:ext cx="6350794" cy="12700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8036254" y="5899150"/>
            <a:ext cx="6350794" cy="12700"/>
          </a:xfrm>
          <a:prstGeom prst="rect">
            <a:avLst/>
          </a:prstGeom>
        </p:spPr>
      </p:pic>
      <p:pic>
        <p:nvPicPr>
          <p:cNvPr id="9" name="Image 7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8036254" y="6318250"/>
            <a:ext cx="6350794" cy="12700"/>
          </a:xfrm>
          <a:prstGeom prst="rect">
            <a:avLst/>
          </a:prstGeom>
        </p:spPr>
      </p:pic>
      <p:pic>
        <p:nvPicPr>
          <p:cNvPr id="10" name="Image 8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8036254" y="6724650"/>
            <a:ext cx="6350794" cy="12700"/>
          </a:xfrm>
          <a:prstGeom prst="rect">
            <a:avLst/>
          </a:prstGeom>
        </p:spPr>
      </p:pic>
      <p:pic>
        <p:nvPicPr>
          <p:cNvPr id="11" name="Image 9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8036254" y="8451850"/>
            <a:ext cx="6350794" cy="12700"/>
          </a:xfrm>
          <a:prstGeom prst="rect">
            <a:avLst/>
          </a:prstGeom>
        </p:spPr>
      </p:pic>
      <p:pic>
        <p:nvPicPr>
          <p:cNvPr id="12" name="Image 10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8036254" y="10306050"/>
            <a:ext cx="6350794" cy="12700"/>
          </a:xfrm>
          <a:prstGeom prst="rect">
            <a:avLst/>
          </a:prstGeom>
        </p:spPr>
      </p:pic>
      <p:pic>
        <p:nvPicPr>
          <p:cNvPr id="13" name="Image 11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8036254" y="10712450"/>
            <a:ext cx="6350794" cy="12700"/>
          </a:xfrm>
          <a:prstGeom prst="rect">
            <a:avLst/>
          </a:prstGeom>
        </p:spPr>
      </p:pic>
      <p:pic>
        <p:nvPicPr>
          <p:cNvPr id="14" name="Image 12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8036254" y="11118850"/>
            <a:ext cx="6350794" cy="12700"/>
          </a:xfrm>
          <a:prstGeom prst="rect">
            <a:avLst/>
          </a:prstGeom>
        </p:spPr>
      </p:pic>
      <p:pic>
        <p:nvPicPr>
          <p:cNvPr id="15" name="Image 13" descr=" 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8036254" y="12122150"/>
            <a:ext cx="6350794" cy="12700"/>
          </a:xfrm>
          <a:prstGeom prst="rect">
            <a:avLst/>
          </a:prstGeom>
        </p:spPr>
      </p:pic>
      <p:pic>
        <p:nvPicPr>
          <p:cNvPr id="16" name="Image 14" descr=" "/>
          <p:cNvPicPr>
            <a:picLocks noChangeAspect="1"/>
          </p:cNvPicPr>
          <p:nvPr/>
        </p:nvPicPr>
        <p:blipFill rotWithShape="1">
          <a:blip r:embed="rId31"/>
          <a:stretch>
            <a:fillRect/>
          </a:stretch>
        </p:blipFill>
        <p:spPr>
          <a:xfrm>
            <a:off x="18036254" y="13323359"/>
            <a:ext cx="6350794" cy="12700"/>
          </a:xfrm>
          <a:prstGeom prst="rect">
            <a:avLst/>
          </a:prstGeom>
        </p:spPr>
      </p:pic>
      <p:pic>
        <p:nvPicPr>
          <p:cNvPr id="17" name="Image 15" descr=" "/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18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19" name="Image 16" descr=" "/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20" name="Image 17" descr=" "/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21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22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23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24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25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26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27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28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29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30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31" name="Text 11"/>
          <p:cNvSpPr/>
          <p:nvPr/>
        </p:nvSpPr>
        <p:spPr>
          <a:xfrm>
            <a:off x="939917" y="944033"/>
            <a:ext cx="1579231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 위치 설정</a:t>
            </a:r>
            <a:endParaRPr lang="en-US" sz="1600" dirty="0"/>
          </a:p>
        </p:txBody>
      </p:sp>
      <p:sp>
        <p:nvSpPr>
          <p:cNvPr id="32" name="Text 12"/>
          <p:cNvSpPr/>
          <p:nvPr/>
        </p:nvSpPr>
        <p:spPr>
          <a:xfrm>
            <a:off x="5855432" y="944033"/>
            <a:ext cx="378930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메인 &gt; 마이페이지 &gt; 설정 &gt; 일자리맵 위치설정</a:t>
            </a:r>
            <a:endParaRPr lang="en-US" sz="1600" dirty="0"/>
          </a:p>
        </p:txBody>
      </p:sp>
      <p:sp>
        <p:nvSpPr>
          <p:cNvPr id="33" name="Text 13"/>
          <p:cNvSpPr/>
          <p:nvPr/>
        </p:nvSpPr>
        <p:spPr>
          <a:xfrm>
            <a:off x="18849156" y="25527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설정 페이지 3번째 영역 [일자리맵 위치 설정] 메뉴 추가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탭시 [일자리맵 위치설정]페이지 이동</a:t>
            </a:r>
            <a:endParaRPr lang="en-US" sz="1400" dirty="0"/>
          </a:p>
        </p:txBody>
      </p:sp>
      <p:sp>
        <p:nvSpPr>
          <p:cNvPr id="34" name="Text 14"/>
          <p:cNvSpPr/>
          <p:nvPr/>
        </p:nvSpPr>
        <p:spPr>
          <a:xfrm>
            <a:off x="18849156" y="49657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뒤로가기 버튼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이전페이지로 이동</a:t>
            </a:r>
            <a:endParaRPr lang="en-US" sz="1400" dirty="0"/>
          </a:p>
        </p:txBody>
      </p:sp>
      <p:sp>
        <p:nvSpPr>
          <p:cNvPr id="35" name="Text 15"/>
          <p:cNvSpPr/>
          <p:nvPr/>
        </p:nvSpPr>
        <p:spPr>
          <a:xfrm>
            <a:off x="18849156" y="5575300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페이지 명 : “일자리맵 위치설정”</a:t>
            </a:r>
            <a:endParaRPr lang="en-US" sz="1400" dirty="0"/>
          </a:p>
        </p:txBody>
      </p:sp>
      <p:sp>
        <p:nvSpPr>
          <p:cNvPr id="36" name="Text 16"/>
          <p:cNvSpPr/>
          <p:nvPr/>
        </p:nvSpPr>
        <p:spPr>
          <a:xfrm>
            <a:off x="18849156" y="5981700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우리집 주소 영역 아이콘 + 텍스트</a:t>
            </a:r>
            <a:endParaRPr lang="en-US" sz="1400" dirty="0"/>
          </a:p>
        </p:txBody>
      </p:sp>
      <p:sp>
        <p:nvSpPr>
          <p:cNvPr id="37" name="Text 17"/>
          <p:cNvSpPr/>
          <p:nvPr/>
        </p:nvSpPr>
        <p:spPr>
          <a:xfrm>
            <a:off x="18849156" y="6400800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우리집 주소 영역 서브 타이틀 : 주소</a:t>
            </a:r>
            <a:endParaRPr lang="en-US" sz="1400" dirty="0"/>
          </a:p>
        </p:txBody>
      </p:sp>
      <p:sp>
        <p:nvSpPr>
          <p:cNvPr id="38" name="Text 18"/>
          <p:cNvSpPr/>
          <p:nvPr/>
        </p:nvSpPr>
        <p:spPr>
          <a:xfrm>
            <a:off x="18849156" y="6807200"/>
            <a:ext cx="5597166" cy="1456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텍스트필드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수동입력 불가 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좌측(8번) 수정 버튼을 통해 주소 검색 후 프로세스를 따라 등록(14번)시  해당 도로명 주소 자동입력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플레이스 홀더 : “주소를 등록해주세요”</a:t>
            </a:r>
            <a:endParaRPr lang="en-US" sz="1400" dirty="0"/>
          </a:p>
        </p:txBody>
      </p:sp>
      <p:sp>
        <p:nvSpPr>
          <p:cNvPr id="39" name="Text 19"/>
          <p:cNvSpPr/>
          <p:nvPr/>
        </p:nvSpPr>
        <p:spPr>
          <a:xfrm>
            <a:off x="18849156" y="8534400"/>
            <a:ext cx="5597166" cy="1735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주소 수정버튼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주소 검색 페이지로 이동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등록된 주소가 있을 경우 “수정” 등록된 주소가 없을 경우”등록”으로  출력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기존 일자리 맵 주소검색과는 다른 페이지로 생성 필요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47FF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다음 뎁스(주소확인)이 있어 분기 필요.</a:t>
            </a:r>
            <a:endParaRPr lang="en-US" sz="1400" dirty="0"/>
          </a:p>
        </p:txBody>
      </p:sp>
      <p:sp>
        <p:nvSpPr>
          <p:cNvPr id="40" name="Text 20"/>
          <p:cNvSpPr/>
          <p:nvPr/>
        </p:nvSpPr>
        <p:spPr>
          <a:xfrm>
            <a:off x="18849156" y="10388600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회사 주소 영역 아이콘 + 텍스트</a:t>
            </a:r>
            <a:endParaRPr lang="en-US" sz="1400" dirty="0"/>
          </a:p>
        </p:txBody>
      </p:sp>
      <p:sp>
        <p:nvSpPr>
          <p:cNvPr id="41" name="Text 21"/>
          <p:cNvSpPr/>
          <p:nvPr/>
        </p:nvSpPr>
        <p:spPr>
          <a:xfrm>
            <a:off x="18849156" y="10795000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6~8과 동일</a:t>
            </a:r>
            <a:endParaRPr lang="en-US" sz="1400" dirty="0"/>
          </a:p>
        </p:txBody>
      </p:sp>
      <p:sp>
        <p:nvSpPr>
          <p:cNvPr id="42" name="Text 22"/>
          <p:cNvSpPr/>
          <p:nvPr/>
        </p:nvSpPr>
        <p:spPr>
          <a:xfrm>
            <a:off x="18849156" y="11201400"/>
            <a:ext cx="5597166" cy="897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주소 검색 후 해당 항목 탭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주소 확인 페이지(신규생성)으로 이동</a:t>
            </a:r>
            <a:endParaRPr lang="en-US" sz="1400" dirty="0"/>
          </a:p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※ 집 | 회사 위치 좌표를 등록하는 프로세스에서만 사용</a:t>
            </a:r>
            <a:endParaRPr lang="en-US" sz="1400" dirty="0"/>
          </a:p>
        </p:txBody>
      </p:sp>
      <p:sp>
        <p:nvSpPr>
          <p:cNvPr id="43" name="Text 23"/>
          <p:cNvSpPr/>
          <p:nvPr/>
        </p:nvSpPr>
        <p:spPr>
          <a:xfrm>
            <a:off x="18849156" y="12204700"/>
            <a:ext cx="5597166" cy="897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주소 위치 등록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해당 위치의 도로병 주로가 “일자리맵 위치 설정” 페이지에 입력됨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2950F2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주소 입력 대상이 [우리집]인지 [회사]인지 구분 명확히 필요.</a:t>
            </a:r>
            <a:endParaRPr lang="en-US" sz="1400" dirty="0"/>
          </a:p>
        </p:txBody>
      </p:sp>
      <p:sp>
        <p:nvSpPr>
          <p:cNvPr id="44" name="Text 24"/>
          <p:cNvSpPr/>
          <p:nvPr/>
        </p:nvSpPr>
        <p:spPr>
          <a:xfrm>
            <a:off x="18870326" y="13391092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일자리맵 헤더 우측 “설정” 컴포넌트로도 진입 가능</a:t>
            </a:r>
            <a:endParaRPr lang="en-US" sz="1400"/>
          </a:p>
        </p:txBody>
      </p:sp>
      <p:sp>
        <p:nvSpPr>
          <p:cNvPr id="45" name="Text 25"/>
          <p:cNvSpPr/>
          <p:nvPr/>
        </p:nvSpPr>
        <p:spPr>
          <a:xfrm>
            <a:off x="18849156" y="3314700"/>
            <a:ext cx="5597166" cy="1456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“일자리맵 위치설정” 페이지 신규 생성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유저의 집 주소, 회사 주소를 입력할 수 있는 페이지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접근 경로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Font typeface="+mj-lt"/>
              <a:buAutoNum type="arabicPeriod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마이페이지 &gt; 설정 &gt; 일자리맵 위치설정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Font typeface="+mj-lt"/>
              <a:buAutoNum type="arabicPeriod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일자리맵 &gt; 현위치 선택 버튼 클릭 &gt; 집, 회사 버튼 클릭시 </a:t>
            </a:r>
            <a:endParaRPr lang="en-US" sz="1400" dirty="0"/>
          </a:p>
        </p:txBody>
      </p:sp>
      <p:sp>
        <p:nvSpPr>
          <p:cNvPr id="46" name="Text 26"/>
          <p:cNvSpPr/>
          <p:nvPr/>
        </p:nvSpPr>
        <p:spPr>
          <a:xfrm>
            <a:off x="18341092" y="250613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</a:t>
            </a:r>
            <a:endParaRPr lang="en-US" sz="1600" dirty="0"/>
          </a:p>
        </p:txBody>
      </p:sp>
      <p:sp>
        <p:nvSpPr>
          <p:cNvPr id="47" name="Text 27"/>
          <p:cNvSpPr/>
          <p:nvPr/>
        </p:nvSpPr>
        <p:spPr>
          <a:xfrm>
            <a:off x="18341092" y="32935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2</a:t>
            </a:r>
            <a:endParaRPr lang="en-US" sz="1600" dirty="0"/>
          </a:p>
        </p:txBody>
      </p:sp>
      <p:sp>
        <p:nvSpPr>
          <p:cNvPr id="48" name="Text 28"/>
          <p:cNvSpPr/>
          <p:nvPr/>
        </p:nvSpPr>
        <p:spPr>
          <a:xfrm>
            <a:off x="18341092" y="49445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3</a:t>
            </a:r>
            <a:endParaRPr lang="en-US" sz="1600" dirty="0"/>
          </a:p>
        </p:txBody>
      </p:sp>
      <p:sp>
        <p:nvSpPr>
          <p:cNvPr id="49" name="Text 29"/>
          <p:cNvSpPr/>
          <p:nvPr/>
        </p:nvSpPr>
        <p:spPr>
          <a:xfrm>
            <a:off x="18341092" y="55541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4</a:t>
            </a:r>
            <a:endParaRPr lang="en-US" sz="1600" dirty="0"/>
          </a:p>
        </p:txBody>
      </p:sp>
      <p:sp>
        <p:nvSpPr>
          <p:cNvPr id="50" name="Text 30"/>
          <p:cNvSpPr/>
          <p:nvPr/>
        </p:nvSpPr>
        <p:spPr>
          <a:xfrm>
            <a:off x="18341092" y="59605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5</a:t>
            </a:r>
            <a:endParaRPr lang="en-US" sz="1600" dirty="0"/>
          </a:p>
        </p:txBody>
      </p:sp>
      <p:sp>
        <p:nvSpPr>
          <p:cNvPr id="51" name="Text 31"/>
          <p:cNvSpPr/>
          <p:nvPr/>
        </p:nvSpPr>
        <p:spPr>
          <a:xfrm>
            <a:off x="18341092" y="63796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6</a:t>
            </a:r>
            <a:endParaRPr lang="en-US" sz="1600" dirty="0"/>
          </a:p>
        </p:txBody>
      </p:sp>
      <p:sp>
        <p:nvSpPr>
          <p:cNvPr id="52" name="Text 32"/>
          <p:cNvSpPr/>
          <p:nvPr/>
        </p:nvSpPr>
        <p:spPr>
          <a:xfrm>
            <a:off x="18341092" y="678603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7</a:t>
            </a:r>
            <a:endParaRPr lang="en-US" sz="1600" dirty="0"/>
          </a:p>
        </p:txBody>
      </p:sp>
      <p:sp>
        <p:nvSpPr>
          <p:cNvPr id="53" name="Text 33"/>
          <p:cNvSpPr/>
          <p:nvPr/>
        </p:nvSpPr>
        <p:spPr>
          <a:xfrm>
            <a:off x="18341092" y="85132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8</a:t>
            </a:r>
            <a:endParaRPr lang="en-US" sz="1600" dirty="0"/>
          </a:p>
        </p:txBody>
      </p:sp>
      <p:sp>
        <p:nvSpPr>
          <p:cNvPr id="54" name="Text 34"/>
          <p:cNvSpPr/>
          <p:nvPr/>
        </p:nvSpPr>
        <p:spPr>
          <a:xfrm>
            <a:off x="18341092" y="1036743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9</a:t>
            </a:r>
            <a:endParaRPr lang="en-US" sz="1600" dirty="0"/>
          </a:p>
        </p:txBody>
      </p:sp>
      <p:sp>
        <p:nvSpPr>
          <p:cNvPr id="55" name="Text 35"/>
          <p:cNvSpPr/>
          <p:nvPr/>
        </p:nvSpPr>
        <p:spPr>
          <a:xfrm>
            <a:off x="18099762" y="10773833"/>
            <a:ext cx="65201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10~12</a:t>
            </a:r>
            <a:endParaRPr lang="en-US" sz="1600" dirty="0"/>
          </a:p>
        </p:txBody>
      </p:sp>
      <p:sp>
        <p:nvSpPr>
          <p:cNvPr id="56" name="Text 36"/>
          <p:cNvSpPr/>
          <p:nvPr/>
        </p:nvSpPr>
        <p:spPr>
          <a:xfrm>
            <a:off x="18290286" y="11180233"/>
            <a:ext cx="296370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13</a:t>
            </a:r>
            <a:endParaRPr lang="en-US" sz="1600" dirty="0"/>
          </a:p>
        </p:txBody>
      </p:sp>
      <p:sp>
        <p:nvSpPr>
          <p:cNvPr id="57" name="Text 37"/>
          <p:cNvSpPr/>
          <p:nvPr/>
        </p:nvSpPr>
        <p:spPr>
          <a:xfrm>
            <a:off x="18290286" y="12183533"/>
            <a:ext cx="30907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14</a:t>
            </a:r>
            <a:endParaRPr lang="en-US" sz="1600" dirty="0"/>
          </a:p>
        </p:txBody>
      </p:sp>
      <p:sp>
        <p:nvSpPr>
          <p:cNvPr id="58" name="Text 38"/>
          <p:cNvSpPr/>
          <p:nvPr/>
        </p:nvSpPr>
        <p:spPr>
          <a:xfrm>
            <a:off x="18266044" y="13395326"/>
            <a:ext cx="264412" cy="247650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15</a:t>
            </a:r>
            <a:endParaRPr lang="en-US" sz="1600"/>
          </a:p>
        </p:txBody>
      </p:sp>
      <p:pic>
        <p:nvPicPr>
          <p:cNvPr id="59" name="Image 18" descr=" 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0" y="0"/>
            <a:ext cx="9411876" cy="800100"/>
          </a:xfrm>
          <a:prstGeom prst="rect">
            <a:avLst/>
          </a:prstGeom>
        </p:spPr>
      </p:pic>
      <p:sp>
        <p:nvSpPr>
          <p:cNvPr id="60" name="Text 39"/>
          <p:cNvSpPr/>
          <p:nvPr/>
        </p:nvSpPr>
        <p:spPr>
          <a:xfrm>
            <a:off x="304838" y="50800"/>
            <a:ext cx="8954619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우리집, 회사 위치 이동을 위한 주소 설정 프로세스</a:t>
            </a:r>
            <a:endParaRPr lang="en-US" sz="3600" dirty="0"/>
          </a:p>
        </p:txBody>
      </p:sp>
      <p:pic>
        <p:nvPicPr>
          <p:cNvPr id="61" name="Image 19" descr=" "/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304838" y="1917700"/>
            <a:ext cx="3810476" cy="8260717"/>
          </a:xfrm>
          <a:prstGeom prst="rect">
            <a:avLst/>
          </a:prstGeom>
        </p:spPr>
      </p:pic>
      <p:pic>
        <p:nvPicPr>
          <p:cNvPr id="62" name="Image 20" descr=" "/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4267733" y="1917700"/>
            <a:ext cx="3810476" cy="8259849"/>
          </a:xfrm>
          <a:prstGeom prst="rect">
            <a:avLst/>
          </a:prstGeom>
        </p:spPr>
      </p:pic>
      <p:pic>
        <p:nvPicPr>
          <p:cNvPr id="63" name="Image 21" descr=" "/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7430429" y="6866080"/>
            <a:ext cx="787498" cy="187040"/>
          </a:xfrm>
          <a:prstGeom prst="rect">
            <a:avLst/>
          </a:prstGeom>
        </p:spPr>
      </p:pic>
      <p:pic>
        <p:nvPicPr>
          <p:cNvPr id="64" name="Image 22" descr=" "/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8230629" y="1917700"/>
            <a:ext cx="3810476" cy="8259849"/>
          </a:xfrm>
          <a:prstGeom prst="rect">
            <a:avLst/>
          </a:prstGeom>
        </p:spPr>
      </p:pic>
      <p:pic>
        <p:nvPicPr>
          <p:cNvPr id="65" name="Image 23" descr=" "/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875984" y="3975100"/>
            <a:ext cx="393749" cy="1282700"/>
          </a:xfrm>
          <a:prstGeom prst="rect">
            <a:avLst/>
          </a:prstGeom>
        </p:spPr>
      </p:pic>
      <p:pic>
        <p:nvPicPr>
          <p:cNvPr id="66" name="Image 24" descr=" "/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3705013" y="5003800"/>
            <a:ext cx="3810476" cy="8259849"/>
          </a:xfrm>
          <a:prstGeom prst="rect">
            <a:avLst/>
          </a:prstGeom>
        </p:spPr>
      </p:pic>
      <p:sp>
        <p:nvSpPr>
          <p:cNvPr id="67" name="Shape 40"/>
          <p:cNvSpPr/>
          <p:nvPr/>
        </p:nvSpPr>
        <p:spPr>
          <a:xfrm>
            <a:off x="431854" y="5486400"/>
            <a:ext cx="3505638" cy="5080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68" name="Shape 41"/>
          <p:cNvSpPr/>
          <p:nvPr/>
        </p:nvSpPr>
        <p:spPr>
          <a:xfrm>
            <a:off x="4420152" y="4178300"/>
            <a:ext cx="3505638" cy="5080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pic>
        <p:nvPicPr>
          <p:cNvPr id="69" name="Image 25" descr=" "/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3277010" y="3392630"/>
            <a:ext cx="1003425" cy="2093770"/>
          </a:xfrm>
          <a:prstGeom prst="rect">
            <a:avLst/>
          </a:prstGeom>
        </p:spPr>
      </p:pic>
      <p:sp>
        <p:nvSpPr>
          <p:cNvPr id="70" name="Shape 42"/>
          <p:cNvSpPr/>
          <p:nvPr/>
        </p:nvSpPr>
        <p:spPr>
          <a:xfrm>
            <a:off x="6681035" y="50038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71" name="Text 43"/>
          <p:cNvSpPr/>
          <p:nvPr/>
        </p:nvSpPr>
        <p:spPr>
          <a:xfrm>
            <a:off x="6808051" y="50270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sp>
        <p:nvSpPr>
          <p:cNvPr id="72" name="Shape 44"/>
          <p:cNvSpPr/>
          <p:nvPr/>
        </p:nvSpPr>
        <p:spPr>
          <a:xfrm>
            <a:off x="9373772" y="14605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73" name="Text 45"/>
          <p:cNvSpPr/>
          <p:nvPr/>
        </p:nvSpPr>
        <p:spPr>
          <a:xfrm>
            <a:off x="9500787" y="14837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sp>
        <p:nvSpPr>
          <p:cNvPr id="74" name="Shape 46"/>
          <p:cNvSpPr/>
          <p:nvPr/>
        </p:nvSpPr>
        <p:spPr>
          <a:xfrm>
            <a:off x="9195949" y="28702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75" name="Text 47"/>
          <p:cNvSpPr/>
          <p:nvPr/>
        </p:nvSpPr>
        <p:spPr>
          <a:xfrm>
            <a:off x="9303913" y="28934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5</a:t>
            </a:r>
            <a:endParaRPr lang="en-US" sz="1600" dirty="0"/>
          </a:p>
        </p:txBody>
      </p:sp>
      <p:sp>
        <p:nvSpPr>
          <p:cNvPr id="76" name="Shape 48"/>
          <p:cNvSpPr/>
          <p:nvPr/>
        </p:nvSpPr>
        <p:spPr>
          <a:xfrm>
            <a:off x="9297562" y="43307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77" name="Text 49"/>
          <p:cNvSpPr/>
          <p:nvPr/>
        </p:nvSpPr>
        <p:spPr>
          <a:xfrm>
            <a:off x="9405526" y="43539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9</a:t>
            </a:r>
            <a:endParaRPr lang="en-US" sz="1600" dirty="0"/>
          </a:p>
        </p:txBody>
      </p:sp>
      <p:sp>
        <p:nvSpPr>
          <p:cNvPr id="78" name="Shape 50"/>
          <p:cNvSpPr/>
          <p:nvPr/>
        </p:nvSpPr>
        <p:spPr>
          <a:xfrm>
            <a:off x="9018127" y="46736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79" name="Text 51"/>
          <p:cNvSpPr/>
          <p:nvPr/>
        </p:nvSpPr>
        <p:spPr>
          <a:xfrm>
            <a:off x="9068933" y="4696883"/>
            <a:ext cx="321774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10</a:t>
            </a:r>
            <a:endParaRPr lang="en-US" sz="1600" dirty="0"/>
          </a:p>
        </p:txBody>
      </p:sp>
      <p:sp>
        <p:nvSpPr>
          <p:cNvPr id="80" name="Shape 52"/>
          <p:cNvSpPr/>
          <p:nvPr/>
        </p:nvSpPr>
        <p:spPr>
          <a:xfrm>
            <a:off x="10300987" y="44450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81" name="Text 53"/>
          <p:cNvSpPr/>
          <p:nvPr/>
        </p:nvSpPr>
        <p:spPr>
          <a:xfrm>
            <a:off x="10377197" y="4468283"/>
            <a:ext cx="27096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11</a:t>
            </a:r>
            <a:endParaRPr lang="en-US" sz="1600" dirty="0"/>
          </a:p>
        </p:txBody>
      </p:sp>
      <p:sp>
        <p:nvSpPr>
          <p:cNvPr id="82" name="Shape 54"/>
          <p:cNvSpPr/>
          <p:nvPr/>
        </p:nvSpPr>
        <p:spPr>
          <a:xfrm>
            <a:off x="10072359" y="32766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83" name="Text 55"/>
          <p:cNvSpPr/>
          <p:nvPr/>
        </p:nvSpPr>
        <p:spPr>
          <a:xfrm>
            <a:off x="10186673" y="329988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7</a:t>
            </a:r>
            <a:endParaRPr lang="en-US" sz="1600" dirty="0"/>
          </a:p>
        </p:txBody>
      </p:sp>
      <p:sp>
        <p:nvSpPr>
          <p:cNvPr id="84" name="Shape 56"/>
          <p:cNvSpPr/>
          <p:nvPr/>
        </p:nvSpPr>
        <p:spPr>
          <a:xfrm>
            <a:off x="9132441" y="34544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85" name="Text 57"/>
          <p:cNvSpPr/>
          <p:nvPr/>
        </p:nvSpPr>
        <p:spPr>
          <a:xfrm>
            <a:off x="9240405" y="34776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6</a:t>
            </a:r>
            <a:endParaRPr lang="en-US" sz="1600" dirty="0"/>
          </a:p>
        </p:txBody>
      </p:sp>
      <p:pic>
        <p:nvPicPr>
          <p:cNvPr id="86" name="Image 26" descr=" "/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6852506" y="4699000"/>
            <a:ext cx="12702" cy="323850"/>
          </a:xfrm>
          <a:prstGeom prst="rect">
            <a:avLst/>
          </a:prstGeom>
        </p:spPr>
      </p:pic>
      <p:pic>
        <p:nvPicPr>
          <p:cNvPr id="87" name="Image 27" descr=" "/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8503713" y="2298700"/>
            <a:ext cx="12702" cy="323850"/>
          </a:xfrm>
          <a:prstGeom prst="rect">
            <a:avLst/>
          </a:prstGeom>
        </p:spPr>
      </p:pic>
      <p:pic>
        <p:nvPicPr>
          <p:cNvPr id="88" name="Image 28" descr=" "/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10066008" y="2298700"/>
            <a:ext cx="12702" cy="323850"/>
          </a:xfrm>
          <a:prstGeom prst="rect">
            <a:avLst/>
          </a:prstGeom>
        </p:spPr>
      </p:pic>
      <p:pic>
        <p:nvPicPr>
          <p:cNvPr id="89" name="Image 29" descr=" "/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8980022" y="4502150"/>
            <a:ext cx="323890" cy="12700"/>
          </a:xfrm>
          <a:prstGeom prst="rect">
            <a:avLst/>
          </a:prstGeom>
        </p:spPr>
      </p:pic>
      <p:pic>
        <p:nvPicPr>
          <p:cNvPr id="90" name="Image 30" descr=" "/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8687886" y="4857750"/>
            <a:ext cx="323890" cy="12700"/>
          </a:xfrm>
          <a:prstGeom prst="rect">
            <a:avLst/>
          </a:prstGeom>
        </p:spPr>
      </p:pic>
      <p:pic>
        <p:nvPicPr>
          <p:cNvPr id="91" name="Image 31" descr=" "/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10469283" y="4749800"/>
            <a:ext cx="12702" cy="323850"/>
          </a:xfrm>
          <a:prstGeom prst="rect">
            <a:avLst/>
          </a:prstGeom>
        </p:spPr>
      </p:pic>
      <p:pic>
        <p:nvPicPr>
          <p:cNvPr id="92" name="Image 32" descr=" "/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10243830" y="3556000"/>
            <a:ext cx="12702" cy="323850"/>
          </a:xfrm>
          <a:prstGeom prst="rect">
            <a:avLst/>
          </a:prstGeom>
        </p:spPr>
      </p:pic>
      <p:pic>
        <p:nvPicPr>
          <p:cNvPr id="93" name="Image 33" descr=" "/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8687886" y="3676650"/>
            <a:ext cx="495362" cy="12700"/>
          </a:xfrm>
          <a:prstGeom prst="rect">
            <a:avLst/>
          </a:prstGeom>
        </p:spPr>
      </p:pic>
      <p:pic>
        <p:nvPicPr>
          <p:cNvPr id="94" name="Image 34" descr=" "/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11641005" y="3517900"/>
            <a:ext cx="12702" cy="323850"/>
          </a:xfrm>
          <a:prstGeom prst="rect">
            <a:avLst/>
          </a:prstGeom>
        </p:spPr>
      </p:pic>
      <p:pic>
        <p:nvPicPr>
          <p:cNvPr id="95" name="Image 35" descr=" "/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11641005" y="4711700"/>
            <a:ext cx="12702" cy="323850"/>
          </a:xfrm>
          <a:prstGeom prst="rect">
            <a:avLst/>
          </a:prstGeom>
        </p:spPr>
      </p:pic>
      <p:pic>
        <p:nvPicPr>
          <p:cNvPr id="96" name="Image 36" descr=" "/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15857932" y="3403600"/>
            <a:ext cx="12702" cy="323850"/>
          </a:xfrm>
          <a:prstGeom prst="rect">
            <a:avLst/>
          </a:prstGeom>
        </p:spPr>
      </p:pic>
      <p:sp>
        <p:nvSpPr>
          <p:cNvPr id="97" name="Shape 58"/>
          <p:cNvSpPr/>
          <p:nvPr/>
        </p:nvSpPr>
        <p:spPr>
          <a:xfrm>
            <a:off x="3416727" y="3251200"/>
            <a:ext cx="533467" cy="4572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98" name="Text 59"/>
          <p:cNvSpPr/>
          <p:nvPr/>
        </p:nvSpPr>
        <p:spPr>
          <a:xfrm>
            <a:off x="3446364" y="3378200"/>
            <a:ext cx="474193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이동</a:t>
            </a:r>
            <a:endParaRPr lang="en-US" sz="1600" dirty="0"/>
          </a:p>
        </p:txBody>
      </p:sp>
      <p:pic>
        <p:nvPicPr>
          <p:cNvPr id="99" name="Image 37" descr=" "/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7760670" y="3189430"/>
            <a:ext cx="482660" cy="982520"/>
          </a:xfrm>
          <a:prstGeom prst="rect">
            <a:avLst/>
          </a:prstGeom>
        </p:spPr>
      </p:pic>
      <p:sp>
        <p:nvSpPr>
          <p:cNvPr id="100" name="Shape 60"/>
          <p:cNvSpPr/>
          <p:nvPr/>
        </p:nvSpPr>
        <p:spPr>
          <a:xfrm>
            <a:off x="11469534" y="32766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01" name="Text 61"/>
          <p:cNvSpPr/>
          <p:nvPr/>
        </p:nvSpPr>
        <p:spPr>
          <a:xfrm>
            <a:off x="11577497" y="32998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8</a:t>
            </a:r>
            <a:endParaRPr lang="en-US" sz="1600" dirty="0"/>
          </a:p>
        </p:txBody>
      </p:sp>
      <p:sp>
        <p:nvSpPr>
          <p:cNvPr id="102" name="Shape 62"/>
          <p:cNvSpPr/>
          <p:nvPr/>
        </p:nvSpPr>
        <p:spPr>
          <a:xfrm>
            <a:off x="11469534" y="44704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03" name="Text 63"/>
          <p:cNvSpPr/>
          <p:nvPr/>
        </p:nvSpPr>
        <p:spPr>
          <a:xfrm>
            <a:off x="11533041" y="4493683"/>
            <a:ext cx="296370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12</a:t>
            </a:r>
            <a:endParaRPr lang="en-US" sz="1600" dirty="0"/>
          </a:p>
        </p:txBody>
      </p:sp>
      <p:sp>
        <p:nvSpPr>
          <p:cNvPr id="104" name="Shape 64"/>
          <p:cNvSpPr/>
          <p:nvPr/>
        </p:nvSpPr>
        <p:spPr>
          <a:xfrm>
            <a:off x="15686461" y="30734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05" name="Text 65"/>
          <p:cNvSpPr/>
          <p:nvPr/>
        </p:nvSpPr>
        <p:spPr>
          <a:xfrm>
            <a:off x="15743618" y="3096683"/>
            <a:ext cx="30907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13</a:t>
            </a:r>
            <a:endParaRPr lang="en-US" sz="1600" dirty="0"/>
          </a:p>
        </p:txBody>
      </p:sp>
      <p:sp>
        <p:nvSpPr>
          <p:cNvPr id="106" name="Shape 66"/>
          <p:cNvSpPr/>
          <p:nvPr/>
        </p:nvSpPr>
        <p:spPr>
          <a:xfrm>
            <a:off x="12892111" y="124968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07" name="Text 67"/>
          <p:cNvSpPr/>
          <p:nvPr/>
        </p:nvSpPr>
        <p:spPr>
          <a:xfrm>
            <a:off x="12949268" y="12520083"/>
            <a:ext cx="30907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14</a:t>
            </a:r>
            <a:endParaRPr lang="en-US" sz="1600" dirty="0"/>
          </a:p>
        </p:txBody>
      </p:sp>
      <p:pic>
        <p:nvPicPr>
          <p:cNvPr id="108" name="Image 38" descr=" "/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13216002" y="12668250"/>
            <a:ext cx="635079" cy="12700"/>
          </a:xfrm>
          <a:prstGeom prst="rect">
            <a:avLst/>
          </a:prstGeom>
        </p:spPr>
      </p:pic>
      <p:pic>
        <p:nvPicPr>
          <p:cNvPr id="109" name="Image 39" descr=" "/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8910164" y="3048000"/>
            <a:ext cx="285786" cy="234950"/>
          </a:xfrm>
          <a:prstGeom prst="rect">
            <a:avLst/>
          </a:prstGeom>
        </p:spPr>
      </p:pic>
      <p:pic>
        <p:nvPicPr>
          <p:cNvPr id="110" name="Image 40" descr=" "/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12257032" y="2484580"/>
            <a:ext cx="482660" cy="2163620"/>
          </a:xfrm>
          <a:prstGeom prst="rect">
            <a:avLst/>
          </a:prstGeom>
        </p:spPr>
      </p:pic>
      <p:sp>
        <p:nvSpPr>
          <p:cNvPr id="111" name="Shape 68"/>
          <p:cNvSpPr/>
          <p:nvPr/>
        </p:nvSpPr>
        <p:spPr>
          <a:xfrm>
            <a:off x="12790499" y="3721100"/>
            <a:ext cx="3619952" cy="9017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112" name="Shape 69"/>
          <p:cNvSpPr/>
          <p:nvPr/>
        </p:nvSpPr>
        <p:spPr>
          <a:xfrm>
            <a:off x="13844730" y="12179300"/>
            <a:ext cx="3543743" cy="6731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pic>
        <p:nvPicPr>
          <p:cNvPr id="113" name="Image 41" descr=" "/>
          <p:cNvPicPr>
            <a:picLocks noChangeAspect="1"/>
          </p:cNvPicPr>
          <p:nvPr/>
        </p:nvPicPr>
        <p:blipFill>
          <a:blip r:embed="rId8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84"/>
              </a:ext>
            </a:extLst>
          </a:blip>
          <a:stretch>
            <a:fillRect/>
          </a:stretch>
        </p:blipFill>
        <p:spPr>
          <a:xfrm>
            <a:off x="16410451" y="3860800"/>
            <a:ext cx="754017" cy="1130300"/>
          </a:xfrm>
          <a:prstGeom prst="rect">
            <a:avLst/>
          </a:prstGeom>
        </p:spPr>
      </p:pic>
      <p:sp>
        <p:nvSpPr>
          <p:cNvPr id="114" name="Shape 70"/>
          <p:cNvSpPr/>
          <p:nvPr/>
        </p:nvSpPr>
        <p:spPr>
          <a:xfrm>
            <a:off x="16804200" y="3962400"/>
            <a:ext cx="533467" cy="4572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115" name="Text 71"/>
          <p:cNvSpPr/>
          <p:nvPr/>
        </p:nvSpPr>
        <p:spPr>
          <a:xfrm>
            <a:off x="16833837" y="4089400"/>
            <a:ext cx="474193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TAP</a:t>
            </a:r>
            <a:endParaRPr lang="en-US" sz="1600" dirty="0"/>
          </a:p>
        </p:txBody>
      </p:sp>
      <p:pic>
        <p:nvPicPr>
          <p:cNvPr id="116" name="Image 42" descr=" "/>
          <p:cNvPicPr>
            <a:picLocks noChangeAspect="1"/>
          </p:cNvPicPr>
          <p:nvPr/>
        </p:nvPicPr>
        <p:blipFill>
          <a:blip r:embed="rId85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86"/>
              </a:ext>
            </a:extLst>
          </a:blip>
          <a:stretch>
            <a:fillRect/>
          </a:stretch>
        </p:blipFill>
        <p:spPr>
          <a:xfrm>
            <a:off x="4928216" y="6388100"/>
            <a:ext cx="2464108" cy="5334000"/>
          </a:xfrm>
          <a:prstGeom prst="rect">
            <a:avLst/>
          </a:prstGeom>
        </p:spPr>
      </p:pic>
      <p:sp>
        <p:nvSpPr>
          <p:cNvPr id="117" name="Shape 72"/>
          <p:cNvSpPr/>
          <p:nvPr/>
        </p:nvSpPr>
        <p:spPr>
          <a:xfrm>
            <a:off x="6884260" y="6680200"/>
            <a:ext cx="546168" cy="520700"/>
          </a:xfrm>
          <a:prstGeom prst="rect">
            <a:avLst/>
          </a:prstGeom>
          <a:noFill/>
          <a:ln w="25400">
            <a:solidFill>
              <a:srgbClr val="FF0000"/>
            </a:solidFill>
            <a:prstDash val="solid"/>
          </a:ln>
        </p:spPr>
      </p:sp>
      <p:sp>
        <p:nvSpPr>
          <p:cNvPr id="118" name="Shape 73"/>
          <p:cNvSpPr/>
          <p:nvPr/>
        </p:nvSpPr>
        <p:spPr>
          <a:xfrm>
            <a:off x="9894537" y="21082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19" name="Text 74"/>
          <p:cNvSpPr/>
          <p:nvPr/>
        </p:nvSpPr>
        <p:spPr>
          <a:xfrm>
            <a:off x="10002500" y="21314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4</a:t>
            </a:r>
            <a:endParaRPr lang="en-US" sz="1600" dirty="0"/>
          </a:p>
        </p:txBody>
      </p:sp>
      <p:pic>
        <p:nvPicPr>
          <p:cNvPr id="120" name="Image 43" descr=" "/>
          <p:cNvPicPr>
            <a:picLocks noChangeAspect="1"/>
          </p:cNvPicPr>
          <p:nvPr/>
        </p:nvPicPr>
        <p:blipFill>
          <a:blip r:embed="rId87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88"/>
              </a:ext>
            </a:extLst>
          </a:blip>
          <a:stretch>
            <a:fillRect/>
          </a:stretch>
        </p:blipFill>
        <p:spPr>
          <a:xfrm>
            <a:off x="9716714" y="1631950"/>
            <a:ext cx="349294" cy="298450"/>
          </a:xfrm>
          <a:prstGeom prst="rect">
            <a:avLst/>
          </a:prstGeom>
        </p:spPr>
      </p:pic>
      <p:sp>
        <p:nvSpPr>
          <p:cNvPr id="121" name="Shape 75"/>
          <p:cNvSpPr/>
          <p:nvPr/>
        </p:nvSpPr>
        <p:spPr>
          <a:xfrm>
            <a:off x="8332241" y="21209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22" name="Text 76"/>
          <p:cNvSpPr/>
          <p:nvPr/>
        </p:nvSpPr>
        <p:spPr>
          <a:xfrm>
            <a:off x="8459257" y="21441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3</a:t>
            </a:r>
            <a:endParaRPr lang="en-US" sz="1600" dirty="0"/>
          </a:p>
        </p:txBody>
      </p:sp>
      <p:sp>
        <p:nvSpPr>
          <p:cNvPr id="123" name="Shape 77"/>
          <p:cNvSpPr/>
          <p:nvPr/>
        </p:nvSpPr>
        <p:spPr>
          <a:xfrm>
            <a:off x="6630229" y="65405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124" name="Text 78"/>
          <p:cNvSpPr/>
          <p:nvPr/>
        </p:nvSpPr>
        <p:spPr>
          <a:xfrm>
            <a:off x="6687386" y="6563783"/>
            <a:ext cx="30907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15</a:t>
            </a:r>
            <a:endParaRPr lang="en-US" sz="1600" dirty="0"/>
          </a:p>
        </p:txBody>
      </p:sp>
      <p:sp>
        <p:nvSpPr>
          <p:cNvPr id="125" name="TextBox 124"/>
          <p:cNvSpPr txBox="1"/>
          <p:nvPr/>
        </p:nvSpPr>
        <p:spPr>
          <a:xfrm>
            <a:off x="18425769" y="2492815"/>
            <a:ext cx="5480736" cy="6986528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[APP] </a:t>
            </a:r>
            <a:r>
              <a:rPr lang="en-US" altLang="ko-KR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MyPage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&gt; </a:t>
            </a:r>
            <a:r>
              <a:rPr lang="ko-KR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설정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(setting)</a:t>
            </a:r>
          </a:p>
          <a:p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ko-KR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일자리맵 위치설정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(location setting on job map)</a:t>
            </a:r>
          </a:p>
          <a:p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-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add menu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- if clicks, move to the page</a:t>
            </a:r>
          </a:p>
          <a:p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ko-KR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일자리맵 </a:t>
            </a:r>
            <a:r>
              <a:rPr lang="ko-KR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위치설정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1) back button : move to previous setting page</a:t>
            </a:r>
            <a:b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2) title: “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일자리 맵 위치설정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3)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fields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a) 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우리집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(home)</a:t>
            </a:r>
            <a:b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a-1) 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주소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(address)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- </a:t>
            </a:r>
            <a:r>
              <a:rPr lang="en-US" altLang="ko-K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inputbox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ko-KR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readonly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placeholder: “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주소를 등록해주세요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“ </a:t>
            </a:r>
            <a:b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show current user’s home address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a-2) button</a:t>
            </a:r>
            <a:b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- if address exists, show 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수정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(Modify) (if not, 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등록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(Add))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b) 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회사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office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b-1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주소</a:t>
            </a:r>
            <a:r>
              <a:rPr lang="ko-K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(address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       - 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inputbox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readonly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         placeholder: “</a:t>
            </a:r>
            <a:r>
              <a:rPr lang="ko-K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주소를 등록해주세요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- show current user’s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office address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b-2) button : same with a)</a:t>
            </a:r>
          </a:p>
          <a:p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if address </a:t>
            </a:r>
            <a:r>
              <a:rPr lang="ko-KR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수정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ko-KR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등록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button clicks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- move to address search page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452406" y="3009900"/>
            <a:ext cx="3808240" cy="8255000"/>
          </a:xfrm>
          <a:prstGeom prst="rect">
            <a:avLst/>
          </a:prstGeom>
        </p:spPr>
      </p:pic>
      <p:pic>
        <p:nvPicPr>
          <p:cNvPr id="3" name="Image 1" descr=" 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722140" y="2413000"/>
            <a:ext cx="12702" cy="11303000"/>
          </a:xfrm>
          <a:prstGeom prst="rect">
            <a:avLst/>
          </a:prstGeom>
        </p:spPr>
      </p:pic>
      <p:pic>
        <p:nvPicPr>
          <p:cNvPr id="4" name="Image 2" descr=" 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036254" y="2400300"/>
            <a:ext cx="6350794" cy="25400"/>
          </a:xfrm>
          <a:prstGeom prst="rect">
            <a:avLst/>
          </a:prstGeom>
        </p:spPr>
      </p:pic>
      <p:pic>
        <p:nvPicPr>
          <p:cNvPr id="5" name="Image 3" descr=" 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18036254" y="3424380"/>
            <a:ext cx="6350794" cy="12700"/>
          </a:xfrm>
          <a:prstGeom prst="rect">
            <a:avLst/>
          </a:prstGeom>
        </p:spPr>
      </p:pic>
      <p:pic>
        <p:nvPicPr>
          <p:cNvPr id="6" name="Image 4" descr=" 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18036254" y="4211780"/>
            <a:ext cx="6350794" cy="12700"/>
          </a:xfrm>
          <a:prstGeom prst="rect">
            <a:avLst/>
          </a:prstGeom>
        </p:spPr>
      </p:pic>
      <p:pic>
        <p:nvPicPr>
          <p:cNvPr id="7" name="Image 5" descr=" 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18036254" y="4795980"/>
            <a:ext cx="6350794" cy="12700"/>
          </a:xfrm>
          <a:prstGeom prst="rect">
            <a:avLst/>
          </a:prstGeom>
        </p:spPr>
      </p:pic>
      <p:pic>
        <p:nvPicPr>
          <p:cNvPr id="8" name="Image 6" descr=" 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18036254" y="5151580"/>
            <a:ext cx="6350794" cy="12700"/>
          </a:xfrm>
          <a:prstGeom prst="rect">
            <a:avLst/>
          </a:prstGeom>
        </p:spPr>
      </p:pic>
      <p:pic>
        <p:nvPicPr>
          <p:cNvPr id="9" name="Image 7" descr=" 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18036254" y="6129480"/>
            <a:ext cx="6350794" cy="12700"/>
          </a:xfrm>
          <a:prstGeom prst="rect">
            <a:avLst/>
          </a:prstGeom>
        </p:spPr>
      </p:pic>
      <p:pic>
        <p:nvPicPr>
          <p:cNvPr id="10" name="Image 8" descr=" 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18036254" y="7183580"/>
            <a:ext cx="6350794" cy="12700"/>
          </a:xfrm>
          <a:prstGeom prst="rect">
            <a:avLst/>
          </a:prstGeom>
        </p:spPr>
      </p:pic>
      <p:pic>
        <p:nvPicPr>
          <p:cNvPr id="11" name="Image 9" descr=" 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8036254" y="1308100"/>
            <a:ext cx="6350794" cy="419100"/>
          </a:xfrm>
          <a:prstGeom prst="rect">
            <a:avLst/>
          </a:prstGeom>
        </p:spPr>
      </p:pic>
      <p:sp>
        <p:nvSpPr>
          <p:cNvPr id="12" name="Text 0"/>
          <p:cNvSpPr/>
          <p:nvPr/>
        </p:nvSpPr>
        <p:spPr>
          <a:xfrm>
            <a:off x="18163270" y="1363133"/>
            <a:ext cx="118548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Description</a:t>
            </a:r>
            <a:endParaRPr lang="en-US" sz="1600" dirty="0"/>
          </a:p>
        </p:txBody>
      </p:sp>
      <p:pic>
        <p:nvPicPr>
          <p:cNvPr id="13" name="Image 10" descr=" 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8036254" y="889000"/>
            <a:ext cx="38105" cy="12827000"/>
          </a:xfrm>
          <a:prstGeom prst="rect">
            <a:avLst/>
          </a:prstGeom>
        </p:spPr>
      </p:pic>
      <p:pic>
        <p:nvPicPr>
          <p:cNvPr id="14" name="Image 11" descr=" 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0" y="882650"/>
            <a:ext cx="24387048" cy="431800"/>
          </a:xfrm>
          <a:prstGeom prst="rect">
            <a:avLst/>
          </a:prstGeom>
        </p:spPr>
      </p:pic>
      <p:sp>
        <p:nvSpPr>
          <p:cNvPr id="15" name="Shape 1"/>
          <p:cNvSpPr/>
          <p:nvPr/>
        </p:nvSpPr>
        <p:spPr>
          <a:xfrm>
            <a:off x="0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6" name="Shape 2"/>
          <p:cNvSpPr/>
          <p:nvPr/>
        </p:nvSpPr>
        <p:spPr>
          <a:xfrm>
            <a:off x="491551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7" name="Shape 3"/>
          <p:cNvSpPr/>
          <p:nvPr/>
        </p:nvSpPr>
        <p:spPr>
          <a:xfrm>
            <a:off x="10936067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8" name="Shape 4"/>
          <p:cNvSpPr/>
          <p:nvPr/>
        </p:nvSpPr>
        <p:spPr>
          <a:xfrm>
            <a:off x="18036254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19" name="Shape 5"/>
          <p:cNvSpPr/>
          <p:nvPr/>
        </p:nvSpPr>
        <p:spPr>
          <a:xfrm>
            <a:off x="22507213" y="889000"/>
            <a:ext cx="876410" cy="419100"/>
          </a:xfrm>
          <a:prstGeom prst="rect">
            <a:avLst/>
          </a:prstGeom>
          <a:solidFill>
            <a:srgbClr val="737373">
              <a:alpha val="100000"/>
            </a:srgbClr>
          </a:solidFill>
          <a:ln/>
        </p:spPr>
      </p:sp>
      <p:sp>
        <p:nvSpPr>
          <p:cNvPr id="20" name="Text 6"/>
          <p:cNvSpPr/>
          <p:nvPr/>
        </p:nvSpPr>
        <p:spPr>
          <a:xfrm>
            <a:off x="152419" y="944033"/>
            <a:ext cx="60120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화면명</a:t>
            </a:r>
            <a:endParaRPr lang="en-US" sz="1600" dirty="0"/>
          </a:p>
        </p:txBody>
      </p:sp>
      <p:sp>
        <p:nvSpPr>
          <p:cNvPr id="21" name="Text 7"/>
          <p:cNvSpPr/>
          <p:nvPr/>
        </p:nvSpPr>
        <p:spPr>
          <a:xfrm>
            <a:off x="5169546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경로</a:t>
            </a:r>
            <a:endParaRPr lang="en-US" sz="1600" dirty="0"/>
          </a:p>
        </p:txBody>
      </p:sp>
      <p:sp>
        <p:nvSpPr>
          <p:cNvPr id="22" name="Text 8"/>
          <p:cNvSpPr/>
          <p:nvPr/>
        </p:nvSpPr>
        <p:spPr>
          <a:xfrm>
            <a:off x="11190099" y="969433"/>
            <a:ext cx="42338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일정</a:t>
            </a:r>
            <a:endParaRPr lang="en-US" sz="1600" dirty="0"/>
          </a:p>
        </p:txBody>
      </p:sp>
      <p:sp>
        <p:nvSpPr>
          <p:cNvPr id="23" name="Text 9"/>
          <p:cNvSpPr/>
          <p:nvPr/>
        </p:nvSpPr>
        <p:spPr>
          <a:xfrm>
            <a:off x="18163270" y="944033"/>
            <a:ext cx="664716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화면 ID</a:t>
            </a:r>
            <a:endParaRPr lang="en-US" sz="1600" dirty="0"/>
          </a:p>
        </p:txBody>
      </p:sp>
      <p:sp>
        <p:nvSpPr>
          <p:cNvPr id="24" name="Text 10"/>
          <p:cNvSpPr/>
          <p:nvPr/>
        </p:nvSpPr>
        <p:spPr>
          <a:xfrm>
            <a:off x="22685035" y="944033"/>
            <a:ext cx="550402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Page</a:t>
            </a:r>
            <a:endParaRPr lang="en-US" sz="1600" dirty="0"/>
          </a:p>
        </p:txBody>
      </p:sp>
      <p:sp>
        <p:nvSpPr>
          <p:cNvPr id="25" name="Text 11"/>
          <p:cNvSpPr/>
          <p:nvPr/>
        </p:nvSpPr>
        <p:spPr>
          <a:xfrm>
            <a:off x="939917" y="944033"/>
            <a:ext cx="82983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주소 확인</a:t>
            </a:r>
            <a:endParaRPr lang="en-US" sz="1600" dirty="0"/>
          </a:p>
        </p:txBody>
      </p:sp>
      <p:sp>
        <p:nvSpPr>
          <p:cNvPr id="26" name="Text 12"/>
          <p:cNvSpPr/>
          <p:nvPr/>
        </p:nvSpPr>
        <p:spPr>
          <a:xfrm>
            <a:off x="5855432" y="944033"/>
            <a:ext cx="4907047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메인 &gt; 마이페이지 &gt; 설정 &gt; 일자리맵 위치설정 &gt; 수정 &gt;검색</a:t>
            </a:r>
            <a:endParaRPr lang="en-US" sz="1600" dirty="0"/>
          </a:p>
        </p:txBody>
      </p:sp>
      <p:sp>
        <p:nvSpPr>
          <p:cNvPr id="27" name="Text 13"/>
          <p:cNvSpPr/>
          <p:nvPr/>
        </p:nvSpPr>
        <p:spPr>
          <a:xfrm>
            <a:off x="18849156" y="255270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주소 확인 페이지(신규생성)</a:t>
            </a:r>
            <a:endParaRPr lang="en-US" sz="1400" dirty="0"/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</a:pP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지도에서 선택한 위치의 좌표를 확인하고 주소를 등록할 수 있는 페이지</a:t>
            </a:r>
            <a:endParaRPr lang="en-US" sz="1400" dirty="0"/>
          </a:p>
        </p:txBody>
      </p:sp>
      <p:sp>
        <p:nvSpPr>
          <p:cNvPr id="28" name="Text 14"/>
          <p:cNvSpPr/>
          <p:nvPr/>
        </p:nvSpPr>
        <p:spPr>
          <a:xfrm>
            <a:off x="18849156" y="426893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페이지 타이틀</a:t>
            </a: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“주소 확인”</a:t>
            </a:r>
            <a:endParaRPr lang="en-US" sz="1400"/>
          </a:p>
        </p:txBody>
      </p:sp>
      <p:sp>
        <p:nvSpPr>
          <p:cNvPr id="29" name="Text 15"/>
          <p:cNvSpPr/>
          <p:nvPr/>
        </p:nvSpPr>
        <p:spPr>
          <a:xfrm>
            <a:off x="18849156" y="4878530"/>
            <a:ext cx="5597166" cy="3386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지도 영역 (확대, 축소, 이동 불가) - STATIC</a:t>
            </a:r>
            <a:endParaRPr lang="en-US" sz="1400"/>
          </a:p>
        </p:txBody>
      </p:sp>
      <p:sp>
        <p:nvSpPr>
          <p:cNvPr id="30" name="Text 16"/>
          <p:cNvSpPr/>
          <p:nvPr/>
        </p:nvSpPr>
        <p:spPr>
          <a:xfrm>
            <a:off x="18849156" y="5221430"/>
            <a:ext cx="5597166" cy="8974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검색한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주소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마커</a:t>
            </a:r>
            <a:endParaRPr lang="en-US" sz="1400" dirty="0">
              <a:solidFill>
                <a:srgbClr val="000000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화면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중앙에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위치</a:t>
            </a:r>
            <a:endParaRPr lang="en-US" sz="1400" dirty="0">
              <a:solidFill>
                <a:srgbClr val="000000">
                  <a:alpha val="100000"/>
                </a:srgbClr>
              </a:solidFill>
              <a:latin typeface="Inter Regular"/>
              <a:ea typeface="Inter Regular"/>
              <a:cs typeface="Inter Regular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마커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색상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: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빨간색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#FF3535</a:t>
            </a:r>
            <a:endParaRPr lang="en-US" sz="1400" dirty="0"/>
          </a:p>
        </p:txBody>
      </p:sp>
      <p:sp>
        <p:nvSpPr>
          <p:cNvPr id="31" name="Text 17"/>
          <p:cNvSpPr/>
          <p:nvPr/>
        </p:nvSpPr>
        <p:spPr>
          <a:xfrm>
            <a:off x="18849156" y="6237430"/>
            <a:ext cx="5597166" cy="8974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선택한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위치의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[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도로명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], [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지번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]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주소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출력</a:t>
            </a:r>
            <a:endParaRPr lang="en-US" sz="1400" dirty="0">
              <a:solidFill>
                <a:srgbClr val="000000">
                  <a:alpha val="100000"/>
                </a:srgbClr>
              </a:solidFill>
              <a:latin typeface="Inter Bold"/>
              <a:ea typeface="Inter Bold"/>
              <a:cs typeface="Inter Bold"/>
            </a:endParaRP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도로명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주소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: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텍스트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18point / median</a:t>
            </a: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지번주소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: </a:t>
            </a:r>
            <a:r>
              <a:rPr lang="en-US" sz="1400" dirty="0" err="1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텍스트</a:t>
            </a:r>
            <a:r>
              <a:rPr lang="en-US" sz="14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 : 14 point / regular</a:t>
            </a:r>
            <a:endParaRPr lang="en-US" sz="1400" dirty="0"/>
          </a:p>
        </p:txBody>
      </p:sp>
      <p:sp>
        <p:nvSpPr>
          <p:cNvPr id="32" name="Text 18"/>
          <p:cNvSpPr/>
          <p:nvPr/>
        </p:nvSpPr>
        <p:spPr>
          <a:xfrm>
            <a:off x="18849156" y="7240730"/>
            <a:ext cx="5597166" cy="8974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주소 위치 등록</a:t>
            </a: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해당 위치의 도로병 주로가 “일자리맵 위치 설정” 페이지에 입력됨</a:t>
            </a: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2950F2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주소 입력 대상이 [우리집]인지 [회사]인지 구분 명확히 필요.</a:t>
            </a:r>
            <a:endParaRPr lang="en-US" sz="1400"/>
          </a:p>
        </p:txBody>
      </p:sp>
      <p:sp>
        <p:nvSpPr>
          <p:cNvPr id="33" name="Text 19"/>
          <p:cNvSpPr/>
          <p:nvPr/>
        </p:nvSpPr>
        <p:spPr>
          <a:xfrm>
            <a:off x="18849156" y="3545030"/>
            <a:ext cx="5597166" cy="618067"/>
          </a:xfrm>
          <a:prstGeom prst="rect">
            <a:avLst/>
          </a:prstGeom>
          <a:noFill/>
          <a:ln/>
        </p:spPr>
        <p:txBody>
          <a:bodyPr wrap="square" lIns="0" tIns="0" rIns="0" bIns="0" anchor="t"/>
          <a:lstStyle/>
          <a:p>
            <a:pPr marL="0" lvl="0" indent="0" algn="l">
              <a:lnSpc>
                <a:spcPts val="2200"/>
              </a:lnSpc>
              <a:buNone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Bold"/>
                <a:ea typeface="Inter Bold"/>
                <a:cs typeface="Inter Bold"/>
              </a:rPr>
              <a:t>뒤로가기 버튼</a:t>
            </a:r>
          </a:p>
          <a:p>
            <a:pPr marL="685800" lvl="1" indent="-342900" algn="l">
              <a:lnSpc>
                <a:spcPts val="2200"/>
              </a:lnSpc>
              <a:buSzPct val="100000"/>
              <a:buChar char="•"/>
              <a:defRPr/>
            </a:pPr>
            <a:r>
              <a:rPr lang="en-US" sz="140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이전페이지로 이동</a:t>
            </a:r>
            <a:endParaRPr lang="en-US" sz="1400"/>
          </a:p>
        </p:txBody>
      </p:sp>
      <p:sp>
        <p:nvSpPr>
          <p:cNvPr id="34" name="Text 20"/>
          <p:cNvSpPr/>
          <p:nvPr/>
        </p:nvSpPr>
        <p:spPr>
          <a:xfrm>
            <a:off x="18341092" y="250613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old" pitchFamily="34" charset="0"/>
                <a:ea typeface="Pretendard Bold" pitchFamily="34" charset="-122"/>
                <a:cs typeface="Pretendard Bold" pitchFamily="34" charset="-120"/>
              </a:rPr>
              <a:t>1</a:t>
            </a:r>
            <a:endParaRPr lang="en-US" sz="1600" dirty="0"/>
          </a:p>
        </p:txBody>
      </p:sp>
      <p:sp>
        <p:nvSpPr>
          <p:cNvPr id="35" name="Text 21"/>
          <p:cNvSpPr/>
          <p:nvPr/>
        </p:nvSpPr>
        <p:spPr>
          <a:xfrm>
            <a:off x="18341092" y="352386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2</a:t>
            </a:r>
            <a:endParaRPr lang="en-US" sz="1600"/>
          </a:p>
        </p:txBody>
      </p:sp>
      <p:sp>
        <p:nvSpPr>
          <p:cNvPr id="36" name="Text 22"/>
          <p:cNvSpPr/>
          <p:nvPr/>
        </p:nvSpPr>
        <p:spPr>
          <a:xfrm>
            <a:off x="18341092" y="424776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3</a:t>
            </a:r>
            <a:endParaRPr lang="en-US" sz="1600"/>
          </a:p>
        </p:txBody>
      </p:sp>
      <p:sp>
        <p:nvSpPr>
          <p:cNvPr id="37" name="Text 23"/>
          <p:cNvSpPr/>
          <p:nvPr/>
        </p:nvSpPr>
        <p:spPr>
          <a:xfrm>
            <a:off x="18341092" y="485736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4</a:t>
            </a:r>
            <a:endParaRPr lang="en-US" sz="1600"/>
          </a:p>
        </p:txBody>
      </p:sp>
      <p:sp>
        <p:nvSpPr>
          <p:cNvPr id="38" name="Text 24"/>
          <p:cNvSpPr/>
          <p:nvPr/>
        </p:nvSpPr>
        <p:spPr>
          <a:xfrm>
            <a:off x="18341092" y="520026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5</a:t>
            </a:r>
            <a:endParaRPr lang="en-US" sz="1600"/>
          </a:p>
        </p:txBody>
      </p:sp>
      <p:sp>
        <p:nvSpPr>
          <p:cNvPr id="39" name="Text 25"/>
          <p:cNvSpPr/>
          <p:nvPr/>
        </p:nvSpPr>
        <p:spPr>
          <a:xfrm>
            <a:off x="18341092" y="621626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6</a:t>
            </a:r>
            <a:endParaRPr lang="en-US" sz="1600"/>
          </a:p>
        </p:txBody>
      </p:sp>
      <p:sp>
        <p:nvSpPr>
          <p:cNvPr id="40" name="Text 26"/>
          <p:cNvSpPr/>
          <p:nvPr/>
        </p:nvSpPr>
        <p:spPr>
          <a:xfrm>
            <a:off x="18341092" y="721956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anchor="ctr"/>
          <a:lstStyle/>
          <a:p>
            <a:pPr marL="0" lvl="0" indent="0" algn="l">
              <a:buNone/>
              <a:defRPr/>
            </a:pPr>
            <a:r>
              <a:rPr lang="en-US" sz="1600">
                <a:solidFill>
                  <a:srgbClr val="000000">
                    <a:alpha val="100000"/>
                  </a:srgbClr>
                </a:solidFill>
                <a:latin typeface="Pretendard Bold"/>
                <a:ea typeface="Pretendard Bold"/>
                <a:cs typeface="Pretendard Bold"/>
              </a:rPr>
              <a:t>7</a:t>
            </a:r>
            <a:endParaRPr lang="en-US" sz="1600"/>
          </a:p>
        </p:txBody>
      </p:sp>
      <p:pic>
        <p:nvPicPr>
          <p:cNvPr id="41" name="Image 12" descr=" 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0"/>
            <a:ext cx="7278010" cy="800100"/>
          </a:xfrm>
          <a:prstGeom prst="rect">
            <a:avLst/>
          </a:prstGeom>
        </p:spPr>
      </p:pic>
      <p:sp>
        <p:nvSpPr>
          <p:cNvPr id="42" name="Text 27"/>
          <p:cNvSpPr/>
          <p:nvPr/>
        </p:nvSpPr>
        <p:spPr>
          <a:xfrm>
            <a:off x="304838" y="50800"/>
            <a:ext cx="6820752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600" dirty="0">
                <a:solidFill>
                  <a:srgbClr val="FFFFFF">
                    <a:alpha val="100000"/>
                  </a:srgbClr>
                </a:solidFill>
                <a:latin typeface="Pretendard Medium" pitchFamily="34" charset="0"/>
                <a:ea typeface="Pretendard Medium" pitchFamily="34" charset="-122"/>
                <a:cs typeface="Pretendard Medium" pitchFamily="34" charset="-120"/>
              </a:rPr>
              <a:t>일자리맵 기능개선 위치설정 프로세스</a:t>
            </a:r>
            <a:endParaRPr lang="en-US" sz="3600" dirty="0"/>
          </a:p>
        </p:txBody>
      </p:sp>
      <p:pic>
        <p:nvPicPr>
          <p:cNvPr id="43" name="Image 13" descr=" 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095762" y="3009900"/>
            <a:ext cx="3810476" cy="8259849"/>
          </a:xfrm>
          <a:prstGeom prst="rect">
            <a:avLst/>
          </a:prstGeom>
        </p:spPr>
      </p:pic>
      <p:pic>
        <p:nvPicPr>
          <p:cNvPr id="44" name="Image 14" descr=" "/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791924" y="5067300"/>
            <a:ext cx="292137" cy="1282700"/>
          </a:xfrm>
          <a:prstGeom prst="rect">
            <a:avLst/>
          </a:prstGeom>
        </p:spPr>
      </p:pic>
      <p:pic>
        <p:nvPicPr>
          <p:cNvPr id="45" name="Image 15" descr=" 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380622" y="3009900"/>
            <a:ext cx="3810476" cy="8259849"/>
          </a:xfrm>
          <a:prstGeom prst="rect">
            <a:avLst/>
          </a:prstGeom>
        </p:spPr>
      </p:pic>
      <p:sp>
        <p:nvSpPr>
          <p:cNvPr id="46" name="Shape 28"/>
          <p:cNvSpPr/>
          <p:nvPr/>
        </p:nvSpPr>
        <p:spPr>
          <a:xfrm>
            <a:off x="11291711" y="28321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47" name="Text 29"/>
          <p:cNvSpPr/>
          <p:nvPr/>
        </p:nvSpPr>
        <p:spPr>
          <a:xfrm>
            <a:off x="11418727" y="2855383"/>
            <a:ext cx="169355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1</a:t>
            </a:r>
            <a:endParaRPr lang="en-US" sz="1600" dirty="0"/>
          </a:p>
        </p:txBody>
      </p:sp>
      <p:sp>
        <p:nvSpPr>
          <p:cNvPr id="48" name="Shape 30"/>
          <p:cNvSpPr/>
          <p:nvPr/>
        </p:nvSpPr>
        <p:spPr>
          <a:xfrm>
            <a:off x="10936067" y="36703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49" name="Text 31"/>
          <p:cNvSpPr/>
          <p:nvPr/>
        </p:nvSpPr>
        <p:spPr>
          <a:xfrm>
            <a:off x="11044030" y="36935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2</a:t>
            </a:r>
            <a:endParaRPr lang="en-US" sz="1600" dirty="0"/>
          </a:p>
        </p:txBody>
      </p:sp>
      <p:sp>
        <p:nvSpPr>
          <p:cNvPr id="50" name="Shape 32"/>
          <p:cNvSpPr/>
          <p:nvPr/>
        </p:nvSpPr>
        <p:spPr>
          <a:xfrm>
            <a:off x="13920940" y="36703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51" name="Text 33"/>
          <p:cNvSpPr/>
          <p:nvPr/>
        </p:nvSpPr>
        <p:spPr>
          <a:xfrm>
            <a:off x="14028903" y="36935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3</a:t>
            </a:r>
            <a:endParaRPr lang="en-US" sz="1600" dirty="0"/>
          </a:p>
        </p:txBody>
      </p:sp>
      <p:sp>
        <p:nvSpPr>
          <p:cNvPr id="52" name="Shape 34"/>
          <p:cNvSpPr/>
          <p:nvPr/>
        </p:nvSpPr>
        <p:spPr>
          <a:xfrm>
            <a:off x="14606826" y="34925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53" name="Text 35"/>
          <p:cNvSpPr/>
          <p:nvPr/>
        </p:nvSpPr>
        <p:spPr>
          <a:xfrm>
            <a:off x="14714789" y="35157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4</a:t>
            </a:r>
            <a:endParaRPr lang="en-US" sz="1600" dirty="0"/>
          </a:p>
        </p:txBody>
      </p:sp>
      <p:sp>
        <p:nvSpPr>
          <p:cNvPr id="54" name="Shape 36"/>
          <p:cNvSpPr/>
          <p:nvPr/>
        </p:nvSpPr>
        <p:spPr>
          <a:xfrm>
            <a:off x="15305413" y="65024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55" name="Text 37"/>
          <p:cNvSpPr/>
          <p:nvPr/>
        </p:nvSpPr>
        <p:spPr>
          <a:xfrm>
            <a:off x="15413376" y="65256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5</a:t>
            </a:r>
            <a:endParaRPr lang="en-US" sz="1600" dirty="0"/>
          </a:p>
        </p:txBody>
      </p:sp>
      <p:sp>
        <p:nvSpPr>
          <p:cNvPr id="56" name="Shape 38"/>
          <p:cNvSpPr/>
          <p:nvPr/>
        </p:nvSpPr>
        <p:spPr>
          <a:xfrm>
            <a:off x="14162270" y="96393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57" name="Text 39"/>
          <p:cNvSpPr/>
          <p:nvPr/>
        </p:nvSpPr>
        <p:spPr>
          <a:xfrm>
            <a:off x="14270234" y="9662583"/>
            <a:ext cx="207459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6</a:t>
            </a:r>
            <a:endParaRPr lang="en-US" sz="1600" dirty="0"/>
          </a:p>
        </p:txBody>
      </p:sp>
      <p:sp>
        <p:nvSpPr>
          <p:cNvPr id="58" name="Shape 40"/>
          <p:cNvSpPr/>
          <p:nvPr/>
        </p:nvSpPr>
        <p:spPr>
          <a:xfrm>
            <a:off x="15305413" y="10375900"/>
            <a:ext cx="355644" cy="355600"/>
          </a:xfrm>
          <a:prstGeom prst="roundRect">
            <a:avLst>
              <a:gd name="adj" fmla="val 177429"/>
            </a:avLst>
          </a:prstGeom>
          <a:solidFill>
            <a:srgbClr val="FF0000">
              <a:alpha val="100000"/>
            </a:srgbClr>
          </a:solidFill>
          <a:ln/>
        </p:spPr>
      </p:sp>
      <p:sp>
        <p:nvSpPr>
          <p:cNvPr id="59" name="Text 41"/>
          <p:cNvSpPr/>
          <p:nvPr/>
        </p:nvSpPr>
        <p:spPr>
          <a:xfrm>
            <a:off x="15419727" y="10399183"/>
            <a:ext cx="194758" cy="30903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600" dirty="0">
                <a:solidFill>
                  <a:srgbClr val="FFFFFF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7</a:t>
            </a:r>
            <a:endParaRPr lang="en-US" sz="1600" dirty="0"/>
          </a:p>
        </p:txBody>
      </p:sp>
      <p:pic>
        <p:nvPicPr>
          <p:cNvPr id="60" name="Image 16" descr=" "/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4282935" y="6673850"/>
            <a:ext cx="1073284" cy="12700"/>
          </a:xfrm>
          <a:prstGeom prst="rect">
            <a:avLst/>
          </a:prstGeom>
        </p:spPr>
      </p:pic>
      <p:pic>
        <p:nvPicPr>
          <p:cNvPr id="61" name="Image 17" descr=" "/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1240905" y="3835400"/>
            <a:ext cx="304838" cy="12700"/>
          </a:xfrm>
          <a:prstGeom prst="rect">
            <a:avLst/>
          </a:prstGeom>
        </p:spPr>
      </p:pic>
      <p:pic>
        <p:nvPicPr>
          <p:cNvPr id="62" name="Image 18" descr=" "/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3616102" y="3835400"/>
            <a:ext cx="304838" cy="12700"/>
          </a:xfrm>
          <a:prstGeom prst="rect">
            <a:avLst/>
          </a:prstGeom>
        </p:spPr>
      </p:pic>
      <p:pic>
        <p:nvPicPr>
          <p:cNvPr id="63" name="Image 19" descr=" "/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071359" y="3576780"/>
            <a:ext cx="457257" cy="2163620"/>
          </a:xfrm>
          <a:prstGeom prst="rect">
            <a:avLst/>
          </a:prstGeom>
        </p:spPr>
      </p:pic>
      <p:sp>
        <p:nvSpPr>
          <p:cNvPr id="64" name="Shape 42"/>
          <p:cNvSpPr/>
          <p:nvPr/>
        </p:nvSpPr>
        <p:spPr>
          <a:xfrm>
            <a:off x="6592124" y="4737100"/>
            <a:ext cx="3543743" cy="9906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sp>
        <p:nvSpPr>
          <p:cNvPr id="65" name="Shape 43"/>
          <p:cNvSpPr/>
          <p:nvPr/>
        </p:nvSpPr>
        <p:spPr>
          <a:xfrm>
            <a:off x="11520340" y="10210800"/>
            <a:ext cx="3543743" cy="6731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pic>
        <p:nvPicPr>
          <p:cNvPr id="66" name="Image 20" descr=" "/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142218" y="4872180"/>
            <a:ext cx="1295562" cy="187040"/>
          </a:xfrm>
          <a:prstGeom prst="rect">
            <a:avLst/>
          </a:prstGeom>
        </p:spPr>
      </p:pic>
      <p:pic>
        <p:nvPicPr>
          <p:cNvPr id="67" name="Image 21" descr=" "/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4810051" y="3816350"/>
            <a:ext cx="12702" cy="317500"/>
          </a:xfrm>
          <a:prstGeom prst="rect">
            <a:avLst/>
          </a:prstGeom>
        </p:spPr>
      </p:pic>
      <p:sp>
        <p:nvSpPr>
          <p:cNvPr id="68" name="Shape 44"/>
          <p:cNvSpPr/>
          <p:nvPr/>
        </p:nvSpPr>
        <p:spPr>
          <a:xfrm>
            <a:off x="13489086" y="6388100"/>
            <a:ext cx="787498" cy="6858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</p:sp>
      <p:pic>
        <p:nvPicPr>
          <p:cNvPr id="69" name="Image 22" descr=" "/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3558945" y="9671050"/>
            <a:ext cx="654132" cy="292100"/>
          </a:xfrm>
          <a:prstGeom prst="rect">
            <a:avLst/>
          </a:prstGeom>
        </p:spPr>
      </p:pic>
      <p:pic>
        <p:nvPicPr>
          <p:cNvPr id="70" name="Image 23" descr=" "/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562295" y="4961080"/>
            <a:ext cx="9958045" cy="5567220"/>
          </a:xfrm>
          <a:prstGeom prst="rect">
            <a:avLst/>
          </a:prstGeom>
        </p:spPr>
      </p:pic>
      <p:pic>
        <p:nvPicPr>
          <p:cNvPr id="71" name="Image 24" descr=" "/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663908" y="6237430"/>
            <a:ext cx="450906" cy="187040"/>
          </a:xfrm>
          <a:prstGeom prst="rect">
            <a:avLst/>
          </a:prstGeom>
        </p:spPr>
      </p:pic>
      <p:pic>
        <p:nvPicPr>
          <p:cNvPr id="72" name="Image 25" descr=" "/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="" xmlns:c="http://schemas.openxmlformats.org/drawingml/2006/chart" xmlns:dgm="http://schemas.openxmlformats.org/drawingml/2006/diagram" xmlns:dsp="http://schemas.microsoft.com/office/drawing/2008/diagram"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5076784" y="10560050"/>
            <a:ext cx="298487" cy="12700"/>
          </a:xfrm>
          <a:prstGeom prst="rect">
            <a:avLst/>
          </a:prstGeom>
        </p:spPr>
      </p:pic>
      <p:sp>
        <p:nvSpPr>
          <p:cNvPr id="73" name="Shape 45"/>
          <p:cNvSpPr/>
          <p:nvPr/>
        </p:nvSpPr>
        <p:spPr>
          <a:xfrm>
            <a:off x="10466108" y="4851400"/>
            <a:ext cx="533467" cy="457200"/>
          </a:xfrm>
          <a:prstGeom prst="rect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74" name="Text 46"/>
          <p:cNvSpPr/>
          <p:nvPr/>
        </p:nvSpPr>
        <p:spPr>
          <a:xfrm>
            <a:off x="10495745" y="4978400"/>
            <a:ext cx="474193" cy="270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600" dirty="0">
                <a:solidFill>
                  <a:srgbClr val="000000">
                    <a:alpha val="100000"/>
                  </a:srgbClr>
                </a:solidFill>
                <a:latin typeface="Pretendard Black" pitchFamily="34" charset="0"/>
                <a:ea typeface="Pretendard Black" pitchFamily="34" charset="-122"/>
                <a:cs typeface="Pretendard Black" pitchFamily="34" charset="-120"/>
              </a:rPr>
              <a:t>TAP</a:t>
            </a:r>
            <a:endParaRPr lang="en-US" sz="1600" dirty="0"/>
          </a:p>
        </p:txBody>
      </p:sp>
      <p:sp>
        <p:nvSpPr>
          <p:cNvPr id="75" name="TextBox 74"/>
          <p:cNvSpPr txBox="1"/>
          <p:nvPr/>
        </p:nvSpPr>
        <p:spPr>
          <a:xfrm>
            <a:off x="17976980" y="4247763"/>
            <a:ext cx="5480736" cy="5016758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[APP] </a:t>
            </a:r>
            <a:r>
              <a:rPr lang="en-US" altLang="ko-KR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MyPage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&gt; </a:t>
            </a:r>
            <a:r>
              <a:rPr lang="ko-KR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설정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(setting)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0.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if address </a:t>
            </a:r>
            <a:r>
              <a:rPr lang="ko-KR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수정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ko-KR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등록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button clicks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- move to address search page</a:t>
            </a:r>
          </a:p>
          <a:p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1) if search address clicks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- move to 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주소 확인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(address confirm) page</a:t>
            </a:r>
          </a:p>
          <a:p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ko-KR" alt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주소 </a:t>
            </a:r>
            <a:r>
              <a:rPr lang="ko-KR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확인 </a:t>
            </a:r>
            <a:r>
              <a:rPr lang="en-US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(address confirm) </a:t>
            </a:r>
            <a:r>
              <a:rPr lang="en-US" altLang="ko-KR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2) back button : move to previous page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 3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title: “</a:t>
            </a:r>
            <a:r>
              <a:rPr lang="ko-KR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주소 확인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4) map</a:t>
            </a:r>
          </a:p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- selected address location is located on center of map</a:t>
            </a:r>
            <a:b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- marker color: 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#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FF3535</a:t>
            </a:r>
          </a:p>
          <a:p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/>
                <a:cs typeface="Arial" panose="020B0604020202020204" pitchFamily="34" charset="0"/>
              </a:rPr>
              <a:t> 6) show address</a:t>
            </a:r>
          </a:p>
          <a:p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/>
                <a:cs typeface="Arial" panose="020B0604020202020204" pitchFamily="34" charset="0"/>
              </a:rPr>
              <a:t>   - road address : text (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18point / 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median)</a:t>
            </a:r>
          </a:p>
          <a:p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/>
                <a:cs typeface="Arial" panose="020B0604020202020204" pitchFamily="34" charset="0"/>
              </a:rPr>
              <a:t>   - address : text (</a:t>
            </a:r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14 point / 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Inter Regular"/>
                <a:ea typeface="Inter Regular"/>
                <a:cs typeface="Inter Regular"/>
              </a:rPr>
              <a:t>regular)</a:t>
            </a:r>
          </a:p>
          <a:p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7) </a:t>
            </a:r>
            <a:r>
              <a:rPr lang="ko-KR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이 주소로 위치 등록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(register as this address)</a:t>
            </a:r>
          </a:p>
          <a:p>
            <a:r>
              <a:rPr lang="en-US" altLang="ko-KR" sz="160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/>
                <a:cs typeface="Arial" panose="020B0604020202020204" pitchFamily="34" charset="0"/>
              </a:rPr>
              <a:t> 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/>
                <a:cs typeface="Arial" panose="020B0604020202020204" pitchFamily="34" charset="0"/>
              </a:rPr>
              <a:t>   - if clicks, set road address into </a:t>
            </a:r>
            <a:r>
              <a:rPr lang="ko-KR" altLang="en-US" sz="1600" dirty="0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/>
                <a:cs typeface="Arial" panose="020B0604020202020204" pitchFamily="34" charset="0"/>
              </a:rPr>
              <a:t>일자리맵 위치설정 </a:t>
            </a:r>
            <a:r>
              <a:rPr lang="en-US" altLang="ko-KR" sz="1600" dirty="0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/>
                <a:cs typeface="Arial" panose="020B0604020202020204" pitchFamily="34" charset="0"/>
              </a:rPr>
              <a:t>page &gt; home or office address </a:t>
            </a:r>
            <a:r>
              <a:rPr lang="en-US" altLang="ko-KR" sz="1600" dirty="0" err="1" smtClean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Inter Regular"/>
                <a:cs typeface="Arial" panose="020B0604020202020204" pitchFamily="34" charset="0"/>
              </a:rPr>
              <a:t>inputbox</a:t>
            </a:r>
            <a:endParaRPr lang="en-US" altLang="ko-KR" sz="1600" dirty="0">
              <a:solidFill>
                <a:srgbClr val="000000">
                  <a:alpha val="100000"/>
                </a:srgbClr>
              </a:solidFill>
              <a:latin typeface="Arial" panose="020B0604020202020204" pitchFamily="34" charset="0"/>
              <a:ea typeface="Inter Regular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4A45FF"/>
      </a:hlink>
      <a:folHlink>
        <a:srgbClr val="BE27BB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1532</Words>
  <Application>Microsoft Office PowerPoint</Application>
  <PresentationFormat>Custom</PresentationFormat>
  <Paragraphs>302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Inter Bold</vt:lpstr>
      <vt:lpstr>Inter Regular</vt:lpstr>
      <vt:lpstr>Pretendard Black</vt:lpstr>
      <vt:lpstr>Pretendard Bold</vt:lpstr>
      <vt:lpstr>Pretendard Medium</vt:lpstr>
      <vt:lpstr>SUIT SemiBold</vt:lpstr>
      <vt:lpstr>Arial</vt:lpstr>
      <vt:lpstr>Calibri</vt:lpstr>
      <vt:lpstr>맑은 고딕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PptxGenJS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gram</cp:lastModifiedBy>
  <cp:revision>14</cp:revision>
  <dcterms:created xsi:type="dcterms:W3CDTF">2025-02-10T08:54:44Z</dcterms:created>
  <dcterms:modified xsi:type="dcterms:W3CDTF">2025-02-19T03:12:19Z</dcterms:modified>
  <cp:version/>
</cp:coreProperties>
</file>