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24387048" cy="13716000"/>
  <p:notesSz cx="13716000" cy="2438704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50" d="100"/>
          <a:sy n="50" d="100"/>
        </p:scale>
        <p:origin x="216" y="312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viewProps" Target="viewProps.xml"  /><Relationship Id="rId11" Type="http://schemas.openxmlformats.org/officeDocument/2006/relationships/theme" Target="theme/theme1.xml"  /><Relationship Id="rId12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presProps" Target="presProps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5282F153-3F37-0F45-9E97-73ACFA13230C}" type="datetime1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2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3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4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5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notesMaster" Target="../notesMasters/notesMaster1.xml"  /><Relationship Id="rId2" Type="http://schemas.openxmlformats.org/officeDocument/2006/relationships/slide" Target="../slides/slide6.xml" 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theme" Target="../theme/theme1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png"  /><Relationship Id="rId10" Type="http://schemas.openxmlformats.org/officeDocument/2006/relationships/slideLayout" Target="../slideLayouts/slideLayout1.xml"  /><Relationship Id="rId11" Type="http://schemas.openxmlformats.org/officeDocument/2006/relationships/notesSlide" Target="../notesSlides/notesSlide1.xml"  /><Relationship Id="rId2" Type="http://schemas.openxmlformats.org/officeDocument/2006/relationships/image" Target="../media/image2.svg"  /><Relationship Id="rId3" Type="http://schemas.openxmlformats.org/officeDocument/2006/relationships/image" Target="../media/image3.png"  /><Relationship Id="rId4" Type="http://schemas.openxmlformats.org/officeDocument/2006/relationships/image" Target="../media/image4.svg"  /><Relationship Id="rId5" Type="http://schemas.openxmlformats.org/officeDocument/2006/relationships/image" Target="../media/image5.png"  /><Relationship Id="rId6" Type="http://schemas.openxmlformats.org/officeDocument/2006/relationships/image" Target="../media/image6.svg"  /><Relationship Id="rId7" Type="http://schemas.openxmlformats.org/officeDocument/2006/relationships/image" Target="../media/image7.png"  /><Relationship Id="rId8" Type="http://schemas.openxmlformats.org/officeDocument/2006/relationships/image" Target="../media/image8.png"  /><Relationship Id="rId9" Type="http://schemas.openxmlformats.org/officeDocument/2006/relationships/image" Target="../media/image9.sv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10" Type="http://schemas.openxmlformats.org/officeDocument/2006/relationships/image" Target="../media/image17.svg"  /><Relationship Id="rId11" Type="http://schemas.openxmlformats.org/officeDocument/2006/relationships/image" Target="../media/image18.png"  /><Relationship Id="rId12" Type="http://schemas.openxmlformats.org/officeDocument/2006/relationships/image" Target="../media/image19.svg"  /><Relationship Id="rId13" Type="http://schemas.openxmlformats.org/officeDocument/2006/relationships/image" Target="../media/image20.png"  /><Relationship Id="rId14" Type="http://schemas.openxmlformats.org/officeDocument/2006/relationships/image" Target="../media/image21.svg"  /><Relationship Id="rId15" Type="http://schemas.openxmlformats.org/officeDocument/2006/relationships/image" Target="../media/image22.png"  /><Relationship Id="rId16" Type="http://schemas.openxmlformats.org/officeDocument/2006/relationships/image" Target="../media/image23.png"  /><Relationship Id="rId17" Type="http://schemas.openxmlformats.org/officeDocument/2006/relationships/image" Target="../media/image24.svg"  /><Relationship Id="rId18" Type="http://schemas.openxmlformats.org/officeDocument/2006/relationships/image" Target="../media/image25.png"  /><Relationship Id="rId19" Type="http://schemas.openxmlformats.org/officeDocument/2006/relationships/image" Target="../media/image26.svg"  /><Relationship Id="rId2" Type="http://schemas.openxmlformats.org/officeDocument/2006/relationships/slideLayout" Target="../slideLayouts/slideLayout1.xml"  /><Relationship Id="rId20" Type="http://schemas.openxmlformats.org/officeDocument/2006/relationships/image" Target="../media/image27.png"  /><Relationship Id="rId21" Type="http://schemas.openxmlformats.org/officeDocument/2006/relationships/image" Target="../media/image28.svg"  /><Relationship Id="rId22" Type="http://schemas.openxmlformats.org/officeDocument/2006/relationships/image" Target="../media/image29.png"  /><Relationship Id="rId23" Type="http://schemas.openxmlformats.org/officeDocument/2006/relationships/image" Target="../media/image30.svg"  /><Relationship Id="rId24" Type="http://schemas.openxmlformats.org/officeDocument/2006/relationships/image" Target="../media/image31.png"  /><Relationship Id="rId25" Type="http://schemas.openxmlformats.org/officeDocument/2006/relationships/image" Target="../media/image32.svg"  /><Relationship Id="rId26" Type="http://schemas.openxmlformats.org/officeDocument/2006/relationships/image" Target="../media/image33.png"  /><Relationship Id="rId27" Type="http://schemas.openxmlformats.org/officeDocument/2006/relationships/image" Target="../media/image34.svg"  /><Relationship Id="rId3" Type="http://schemas.openxmlformats.org/officeDocument/2006/relationships/image" Target="../media/image10.png"  /><Relationship Id="rId4" Type="http://schemas.openxmlformats.org/officeDocument/2006/relationships/image" Target="../media/image11.svg"  /><Relationship Id="rId5" Type="http://schemas.openxmlformats.org/officeDocument/2006/relationships/image" Target="../media/image12.png"  /><Relationship Id="rId6" Type="http://schemas.openxmlformats.org/officeDocument/2006/relationships/image" Target="../media/image13.svg"  /><Relationship Id="rId7" Type="http://schemas.openxmlformats.org/officeDocument/2006/relationships/image" Target="../media/image14.png"  /><Relationship Id="rId8" Type="http://schemas.openxmlformats.org/officeDocument/2006/relationships/image" Target="../media/image15.svg"  /><Relationship Id="rId9" Type="http://schemas.openxmlformats.org/officeDocument/2006/relationships/image" Target="../media/image16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10" Type="http://schemas.openxmlformats.org/officeDocument/2006/relationships/image" Target="../media/image42.svg"  /><Relationship Id="rId11" Type="http://schemas.openxmlformats.org/officeDocument/2006/relationships/image" Target="../media/image43.png"  /><Relationship Id="rId12" Type="http://schemas.openxmlformats.org/officeDocument/2006/relationships/image" Target="../media/image44.svg"  /><Relationship Id="rId13" Type="http://schemas.openxmlformats.org/officeDocument/2006/relationships/image" Target="../media/image45.png"  /><Relationship Id="rId14" Type="http://schemas.openxmlformats.org/officeDocument/2006/relationships/image" Target="../media/image46.svg"  /><Relationship Id="rId15" Type="http://schemas.openxmlformats.org/officeDocument/2006/relationships/image" Target="../media/image47.png"  /><Relationship Id="rId16" Type="http://schemas.openxmlformats.org/officeDocument/2006/relationships/image" Target="../media/image48.svg"  /><Relationship Id="rId17" Type="http://schemas.openxmlformats.org/officeDocument/2006/relationships/image" Target="../media/image49.png"  /><Relationship Id="rId18" Type="http://schemas.openxmlformats.org/officeDocument/2006/relationships/image" Target="../media/image50.svg"  /><Relationship Id="rId19" Type="http://schemas.openxmlformats.org/officeDocument/2006/relationships/image" Target="../media/image51.png"  /><Relationship Id="rId2" Type="http://schemas.openxmlformats.org/officeDocument/2006/relationships/slideLayout" Target="../slideLayouts/slideLayout1.xml"  /><Relationship Id="rId20" Type="http://schemas.openxmlformats.org/officeDocument/2006/relationships/image" Target="../media/image52.svg"  /><Relationship Id="rId21" Type="http://schemas.openxmlformats.org/officeDocument/2006/relationships/image" Target="../media/image53.png"  /><Relationship Id="rId22" Type="http://schemas.openxmlformats.org/officeDocument/2006/relationships/image" Target="../media/image54.svg"  /><Relationship Id="rId23" Type="http://schemas.openxmlformats.org/officeDocument/2006/relationships/image" Target="../media/image55.png"  /><Relationship Id="rId24" Type="http://schemas.openxmlformats.org/officeDocument/2006/relationships/image" Target="../media/image56.svg"  /><Relationship Id="rId25" Type="http://schemas.openxmlformats.org/officeDocument/2006/relationships/image" Target="../media/image57.png"  /><Relationship Id="rId26" Type="http://schemas.openxmlformats.org/officeDocument/2006/relationships/image" Target="../media/image58.png"  /><Relationship Id="rId27" Type="http://schemas.openxmlformats.org/officeDocument/2006/relationships/image" Target="../media/image59.svg"  /><Relationship Id="rId28" Type="http://schemas.openxmlformats.org/officeDocument/2006/relationships/image" Target="../media/image60.png"  /><Relationship Id="rId29" Type="http://schemas.openxmlformats.org/officeDocument/2006/relationships/image" Target="../media/image61.svg"  /><Relationship Id="rId3" Type="http://schemas.openxmlformats.org/officeDocument/2006/relationships/image" Target="../media/image35.png"  /><Relationship Id="rId30" Type="http://schemas.openxmlformats.org/officeDocument/2006/relationships/image" Target="../media/image62.png"  /><Relationship Id="rId31" Type="http://schemas.openxmlformats.org/officeDocument/2006/relationships/image" Target="../media/image63.svg"  /><Relationship Id="rId32" Type="http://schemas.openxmlformats.org/officeDocument/2006/relationships/image" Target="../media/image64.png"  /><Relationship Id="rId33" Type="http://schemas.openxmlformats.org/officeDocument/2006/relationships/image" Target="../media/image65.svg"  /><Relationship Id="rId34" Type="http://schemas.openxmlformats.org/officeDocument/2006/relationships/image" Target="../media/image66.png"  /><Relationship Id="rId35" Type="http://schemas.openxmlformats.org/officeDocument/2006/relationships/image" Target="../media/image67.svg"  /><Relationship Id="rId36" Type="http://schemas.openxmlformats.org/officeDocument/2006/relationships/image" Target="../media/image68.png"  /><Relationship Id="rId37" Type="http://schemas.openxmlformats.org/officeDocument/2006/relationships/image" Target="../media/image69.svg"  /><Relationship Id="rId38" Type="http://schemas.openxmlformats.org/officeDocument/2006/relationships/image" Target="../media/image70.png"  /><Relationship Id="rId39" Type="http://schemas.openxmlformats.org/officeDocument/2006/relationships/image" Target="../media/image71.svg"  /><Relationship Id="rId4" Type="http://schemas.openxmlformats.org/officeDocument/2006/relationships/image" Target="../media/image36.svg"  /><Relationship Id="rId40" Type="http://schemas.openxmlformats.org/officeDocument/2006/relationships/image" Target="../media/image72.png"  /><Relationship Id="rId41" Type="http://schemas.openxmlformats.org/officeDocument/2006/relationships/image" Target="../media/image73.svg"  /><Relationship Id="rId42" Type="http://schemas.openxmlformats.org/officeDocument/2006/relationships/image" Target="../media/image74.png"  /><Relationship Id="rId43" Type="http://schemas.openxmlformats.org/officeDocument/2006/relationships/image" Target="../media/image75.svg"  /><Relationship Id="rId44" Type="http://schemas.openxmlformats.org/officeDocument/2006/relationships/image" Target="../media/image76.png"  /><Relationship Id="rId45" Type="http://schemas.openxmlformats.org/officeDocument/2006/relationships/image" Target="../media/image77.svg"  /><Relationship Id="rId46" Type="http://schemas.openxmlformats.org/officeDocument/2006/relationships/image" Target="../media/image78.png"  /><Relationship Id="rId47" Type="http://schemas.openxmlformats.org/officeDocument/2006/relationships/image" Target="../media/image79.svg"  /><Relationship Id="rId5" Type="http://schemas.openxmlformats.org/officeDocument/2006/relationships/image" Target="../media/image37.png"  /><Relationship Id="rId6" Type="http://schemas.openxmlformats.org/officeDocument/2006/relationships/image" Target="../media/image38.svg"  /><Relationship Id="rId7" Type="http://schemas.openxmlformats.org/officeDocument/2006/relationships/image" Target="../media/image39.png"  /><Relationship Id="rId8" Type="http://schemas.openxmlformats.org/officeDocument/2006/relationships/image" Target="../media/image40.svg"  /><Relationship Id="rId9" Type="http://schemas.openxmlformats.org/officeDocument/2006/relationships/image" Target="../media/image41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image" Target="../media/image80.png"  /><Relationship Id="rId10" Type="http://schemas.openxmlformats.org/officeDocument/2006/relationships/image" Target="../media/image89.svg"  /><Relationship Id="rId11" Type="http://schemas.openxmlformats.org/officeDocument/2006/relationships/image" Target="../media/image90.png"  /><Relationship Id="rId12" Type="http://schemas.openxmlformats.org/officeDocument/2006/relationships/image" Target="../media/image91.svg"  /><Relationship Id="rId13" Type="http://schemas.openxmlformats.org/officeDocument/2006/relationships/image" Target="../media/image92.png"  /><Relationship Id="rId14" Type="http://schemas.openxmlformats.org/officeDocument/2006/relationships/image" Target="../media/image93.png"  /><Relationship Id="rId15" Type="http://schemas.openxmlformats.org/officeDocument/2006/relationships/image" Target="../media/image94.svg"  /><Relationship Id="rId16" Type="http://schemas.openxmlformats.org/officeDocument/2006/relationships/image" Target="../media/image95.png"  /><Relationship Id="rId17" Type="http://schemas.openxmlformats.org/officeDocument/2006/relationships/image" Target="../media/image96.svg"  /><Relationship Id="rId18" Type="http://schemas.openxmlformats.org/officeDocument/2006/relationships/image" Target="../media/image97.png"  /><Relationship Id="rId19" Type="http://schemas.openxmlformats.org/officeDocument/2006/relationships/image" Target="../media/image98.svg"  /><Relationship Id="rId2" Type="http://schemas.openxmlformats.org/officeDocument/2006/relationships/image" Target="../media/image81.svg"  /><Relationship Id="rId20" Type="http://schemas.openxmlformats.org/officeDocument/2006/relationships/image" Target="../media/image99.png"  /><Relationship Id="rId21" Type="http://schemas.openxmlformats.org/officeDocument/2006/relationships/image" Target="../media/image100.svg"  /><Relationship Id="rId22" Type="http://schemas.openxmlformats.org/officeDocument/2006/relationships/image" Target="../media/image101.png"  /><Relationship Id="rId23" Type="http://schemas.openxmlformats.org/officeDocument/2006/relationships/image" Target="../media/image102.svg"  /><Relationship Id="rId24" Type="http://schemas.openxmlformats.org/officeDocument/2006/relationships/image" Target="../media/image103.png"  /><Relationship Id="rId25" Type="http://schemas.openxmlformats.org/officeDocument/2006/relationships/image" Target="../media/image104.svg"  /><Relationship Id="rId26" Type="http://schemas.openxmlformats.org/officeDocument/2006/relationships/image" Target="../media/image105.png"  /><Relationship Id="rId27" Type="http://schemas.openxmlformats.org/officeDocument/2006/relationships/image" Target="../media/image106.svg"  /><Relationship Id="rId28" Type="http://schemas.openxmlformats.org/officeDocument/2006/relationships/image" Target="../media/image107.png"  /><Relationship Id="rId29" Type="http://schemas.openxmlformats.org/officeDocument/2006/relationships/image" Target="../media/image108.svg"  /><Relationship Id="rId3" Type="http://schemas.openxmlformats.org/officeDocument/2006/relationships/image" Target="../media/image82.png"  /><Relationship Id="rId30" Type="http://schemas.openxmlformats.org/officeDocument/2006/relationships/image" Target="../media/image109.png"  /><Relationship Id="rId31" Type="http://schemas.openxmlformats.org/officeDocument/2006/relationships/image" Target="../media/image110.svg"  /><Relationship Id="rId32" Type="http://schemas.openxmlformats.org/officeDocument/2006/relationships/image" Target="../media/image111.png"  /><Relationship Id="rId33" Type="http://schemas.openxmlformats.org/officeDocument/2006/relationships/image" Target="../media/image112.svg"  /><Relationship Id="rId34" Type="http://schemas.openxmlformats.org/officeDocument/2006/relationships/slideLayout" Target="../slideLayouts/slideLayout1.xml"  /><Relationship Id="rId35" Type="http://schemas.openxmlformats.org/officeDocument/2006/relationships/notesSlide" Target="../notesSlides/notesSlide4.xml"  /><Relationship Id="rId4" Type="http://schemas.openxmlformats.org/officeDocument/2006/relationships/image" Target="../media/image83.svg"  /><Relationship Id="rId5" Type="http://schemas.openxmlformats.org/officeDocument/2006/relationships/image" Target="../media/image84.png"  /><Relationship Id="rId6" Type="http://schemas.openxmlformats.org/officeDocument/2006/relationships/image" Target="../media/image85.svg"  /><Relationship Id="rId7" Type="http://schemas.openxmlformats.org/officeDocument/2006/relationships/image" Target="../media/image86.png"  /><Relationship Id="rId8" Type="http://schemas.openxmlformats.org/officeDocument/2006/relationships/image" Target="../media/image87.svg"  /><Relationship Id="rId9" Type="http://schemas.openxmlformats.org/officeDocument/2006/relationships/image" Target="../media/image88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5.xml"  /><Relationship Id="rId10" Type="http://schemas.openxmlformats.org/officeDocument/2006/relationships/image" Target="../media/image120.svg"  /><Relationship Id="rId11" Type="http://schemas.openxmlformats.org/officeDocument/2006/relationships/image" Target="../media/image121.png"  /><Relationship Id="rId12" Type="http://schemas.openxmlformats.org/officeDocument/2006/relationships/image" Target="../media/image122.svg"  /><Relationship Id="rId13" Type="http://schemas.openxmlformats.org/officeDocument/2006/relationships/image" Target="../media/image123.png"  /><Relationship Id="rId14" Type="http://schemas.openxmlformats.org/officeDocument/2006/relationships/image" Target="../media/image124.svg"  /><Relationship Id="rId15" Type="http://schemas.openxmlformats.org/officeDocument/2006/relationships/image" Target="../media/image125.png"  /><Relationship Id="rId16" Type="http://schemas.openxmlformats.org/officeDocument/2006/relationships/image" Target="../media/image126.svg"  /><Relationship Id="rId17" Type="http://schemas.openxmlformats.org/officeDocument/2006/relationships/image" Target="../media/image127.png"  /><Relationship Id="rId18" Type="http://schemas.openxmlformats.org/officeDocument/2006/relationships/image" Target="../media/image128.svg"  /><Relationship Id="rId19" Type="http://schemas.openxmlformats.org/officeDocument/2006/relationships/image" Target="../media/image129.png"  /><Relationship Id="rId2" Type="http://schemas.openxmlformats.org/officeDocument/2006/relationships/slideLayout" Target="../slideLayouts/slideLayout1.xml"  /><Relationship Id="rId20" Type="http://schemas.openxmlformats.org/officeDocument/2006/relationships/image" Target="../media/image130.svg"  /><Relationship Id="rId21" Type="http://schemas.openxmlformats.org/officeDocument/2006/relationships/image" Target="../media/image131.png"  /><Relationship Id="rId22" Type="http://schemas.openxmlformats.org/officeDocument/2006/relationships/image" Target="../media/image132.svg"  /><Relationship Id="rId23" Type="http://schemas.openxmlformats.org/officeDocument/2006/relationships/image" Target="../media/image133.png"  /><Relationship Id="rId24" Type="http://schemas.openxmlformats.org/officeDocument/2006/relationships/image" Target="../media/image134.svg"  /><Relationship Id="rId25" Type="http://schemas.openxmlformats.org/officeDocument/2006/relationships/image" Target="../media/image135.png"  /><Relationship Id="rId26" Type="http://schemas.openxmlformats.org/officeDocument/2006/relationships/image" Target="../media/image136.svg"  /><Relationship Id="rId27" Type="http://schemas.openxmlformats.org/officeDocument/2006/relationships/image" Target="../media/image137.png"  /><Relationship Id="rId28" Type="http://schemas.openxmlformats.org/officeDocument/2006/relationships/image" Target="../media/image138.svg"  /><Relationship Id="rId29" Type="http://schemas.openxmlformats.org/officeDocument/2006/relationships/image" Target="../media/image139.png"  /><Relationship Id="rId3" Type="http://schemas.openxmlformats.org/officeDocument/2006/relationships/image" Target="../media/image113.png"  /><Relationship Id="rId30" Type="http://schemas.openxmlformats.org/officeDocument/2006/relationships/image" Target="../media/image140.svg"  /><Relationship Id="rId31" Type="http://schemas.openxmlformats.org/officeDocument/2006/relationships/image" Target="../media/image141.png"  /><Relationship Id="rId32" Type="http://schemas.openxmlformats.org/officeDocument/2006/relationships/image" Target="../media/image142.png"  /><Relationship Id="rId33" Type="http://schemas.openxmlformats.org/officeDocument/2006/relationships/image" Target="../media/image143.svg"  /><Relationship Id="rId34" Type="http://schemas.openxmlformats.org/officeDocument/2006/relationships/image" Target="../media/image144.png"  /><Relationship Id="rId35" Type="http://schemas.openxmlformats.org/officeDocument/2006/relationships/image" Target="../media/image145.svg"  /><Relationship Id="rId36" Type="http://schemas.openxmlformats.org/officeDocument/2006/relationships/image" Target="../media/image146.png"  /><Relationship Id="rId37" Type="http://schemas.openxmlformats.org/officeDocument/2006/relationships/image" Target="../media/image147.svg"  /><Relationship Id="rId38" Type="http://schemas.openxmlformats.org/officeDocument/2006/relationships/image" Target="../media/image148.png"  /><Relationship Id="rId39" Type="http://schemas.openxmlformats.org/officeDocument/2006/relationships/image" Target="../media/image149.png"  /><Relationship Id="rId4" Type="http://schemas.openxmlformats.org/officeDocument/2006/relationships/image" Target="../media/image114.svg"  /><Relationship Id="rId40" Type="http://schemas.openxmlformats.org/officeDocument/2006/relationships/image" Target="../media/image150.svg"  /><Relationship Id="rId41" Type="http://schemas.openxmlformats.org/officeDocument/2006/relationships/image" Target="../media/image151.png"  /><Relationship Id="rId42" Type="http://schemas.openxmlformats.org/officeDocument/2006/relationships/image" Target="../media/image152.svg"  /><Relationship Id="rId43" Type="http://schemas.openxmlformats.org/officeDocument/2006/relationships/image" Target="../media/image153.png"  /><Relationship Id="rId44" Type="http://schemas.openxmlformats.org/officeDocument/2006/relationships/image" Target="../media/image154.svg"  /><Relationship Id="rId45" Type="http://schemas.openxmlformats.org/officeDocument/2006/relationships/image" Target="../media/image155.png"  /><Relationship Id="rId46" Type="http://schemas.openxmlformats.org/officeDocument/2006/relationships/image" Target="../media/image156.svg"  /><Relationship Id="rId47" Type="http://schemas.openxmlformats.org/officeDocument/2006/relationships/image" Target="../media/image157.png"  /><Relationship Id="rId48" Type="http://schemas.openxmlformats.org/officeDocument/2006/relationships/image" Target="../media/image158.svg"  /><Relationship Id="rId49" Type="http://schemas.openxmlformats.org/officeDocument/2006/relationships/image" Target="../media/image159.png"  /><Relationship Id="rId5" Type="http://schemas.openxmlformats.org/officeDocument/2006/relationships/image" Target="../media/image115.png"  /><Relationship Id="rId50" Type="http://schemas.openxmlformats.org/officeDocument/2006/relationships/image" Target="../media/image160.svg"  /><Relationship Id="rId51" Type="http://schemas.openxmlformats.org/officeDocument/2006/relationships/image" Target="../media/image161.png"  /><Relationship Id="rId52" Type="http://schemas.openxmlformats.org/officeDocument/2006/relationships/image" Target="../media/image162.svg"  /><Relationship Id="rId53" Type="http://schemas.openxmlformats.org/officeDocument/2006/relationships/image" Target="../media/image163.png"  /><Relationship Id="rId54" Type="http://schemas.openxmlformats.org/officeDocument/2006/relationships/image" Target="../media/image164.svg"  /><Relationship Id="rId55" Type="http://schemas.openxmlformats.org/officeDocument/2006/relationships/image" Target="../media/image165.png"  /><Relationship Id="rId56" Type="http://schemas.openxmlformats.org/officeDocument/2006/relationships/image" Target="../media/image166.svg"  /><Relationship Id="rId57" Type="http://schemas.openxmlformats.org/officeDocument/2006/relationships/image" Target="../media/image167.png"  /><Relationship Id="rId58" Type="http://schemas.openxmlformats.org/officeDocument/2006/relationships/image" Target="../media/image168.svg"  /><Relationship Id="rId59" Type="http://schemas.openxmlformats.org/officeDocument/2006/relationships/image" Target="../media/image169.png"  /><Relationship Id="rId6" Type="http://schemas.openxmlformats.org/officeDocument/2006/relationships/image" Target="../media/image116.svg"  /><Relationship Id="rId60" Type="http://schemas.openxmlformats.org/officeDocument/2006/relationships/image" Target="../media/image170.svg"  /><Relationship Id="rId61" Type="http://schemas.openxmlformats.org/officeDocument/2006/relationships/image" Target="../media/image171.png"  /><Relationship Id="rId62" Type="http://schemas.openxmlformats.org/officeDocument/2006/relationships/image" Target="../media/image172.svg"  /><Relationship Id="rId63" Type="http://schemas.openxmlformats.org/officeDocument/2006/relationships/image" Target="../media/image173.png"  /><Relationship Id="rId64" Type="http://schemas.openxmlformats.org/officeDocument/2006/relationships/image" Target="../media/image174.svg"  /><Relationship Id="rId65" Type="http://schemas.openxmlformats.org/officeDocument/2006/relationships/image" Target="../media/image175.png"  /><Relationship Id="rId66" Type="http://schemas.openxmlformats.org/officeDocument/2006/relationships/image" Target="../media/image176.svg"  /><Relationship Id="rId67" Type="http://schemas.openxmlformats.org/officeDocument/2006/relationships/image" Target="../media/image177.png"  /><Relationship Id="rId68" Type="http://schemas.openxmlformats.org/officeDocument/2006/relationships/image" Target="../media/image178.svg"  /><Relationship Id="rId69" Type="http://schemas.openxmlformats.org/officeDocument/2006/relationships/image" Target="../media/image179.png"  /><Relationship Id="rId7" Type="http://schemas.openxmlformats.org/officeDocument/2006/relationships/image" Target="../media/image117.png"  /><Relationship Id="rId70" Type="http://schemas.openxmlformats.org/officeDocument/2006/relationships/image" Target="../media/image180.svg"  /><Relationship Id="rId71" Type="http://schemas.openxmlformats.org/officeDocument/2006/relationships/image" Target="../media/image181.png"  /><Relationship Id="rId72" Type="http://schemas.openxmlformats.org/officeDocument/2006/relationships/image" Target="../media/image182.svg"  /><Relationship Id="rId73" Type="http://schemas.openxmlformats.org/officeDocument/2006/relationships/image" Target="../media/image183.png"  /><Relationship Id="rId74" Type="http://schemas.openxmlformats.org/officeDocument/2006/relationships/image" Target="../media/image184.svg"  /><Relationship Id="rId75" Type="http://schemas.openxmlformats.org/officeDocument/2006/relationships/image" Target="../media/image185.png"  /><Relationship Id="rId76" Type="http://schemas.openxmlformats.org/officeDocument/2006/relationships/image" Target="../media/image186.svg"  /><Relationship Id="rId77" Type="http://schemas.openxmlformats.org/officeDocument/2006/relationships/image" Target="../media/image187.png"  /><Relationship Id="rId78" Type="http://schemas.openxmlformats.org/officeDocument/2006/relationships/image" Target="../media/image188.svg"  /><Relationship Id="rId79" Type="http://schemas.openxmlformats.org/officeDocument/2006/relationships/image" Target="../media/image189.png"  /><Relationship Id="rId8" Type="http://schemas.openxmlformats.org/officeDocument/2006/relationships/image" Target="../media/image118.svg"  /><Relationship Id="rId80" Type="http://schemas.openxmlformats.org/officeDocument/2006/relationships/image" Target="../media/image190.svg"  /><Relationship Id="rId81" Type="http://schemas.openxmlformats.org/officeDocument/2006/relationships/image" Target="../media/image191.png"  /><Relationship Id="rId82" Type="http://schemas.openxmlformats.org/officeDocument/2006/relationships/image" Target="../media/image192.svg"  /><Relationship Id="rId83" Type="http://schemas.openxmlformats.org/officeDocument/2006/relationships/image" Target="../media/image193.png"  /><Relationship Id="rId84" Type="http://schemas.openxmlformats.org/officeDocument/2006/relationships/image" Target="../media/image194.svg"  /><Relationship Id="rId85" Type="http://schemas.openxmlformats.org/officeDocument/2006/relationships/image" Target="../media/image195.png"  /><Relationship Id="rId86" Type="http://schemas.openxmlformats.org/officeDocument/2006/relationships/image" Target="../media/image196.svg"  /><Relationship Id="rId87" Type="http://schemas.openxmlformats.org/officeDocument/2006/relationships/image" Target="../media/image197.png"  /><Relationship Id="rId88" Type="http://schemas.openxmlformats.org/officeDocument/2006/relationships/image" Target="../media/image198.svg"  /><Relationship Id="rId9" Type="http://schemas.openxmlformats.org/officeDocument/2006/relationships/image" Target="../media/image119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6.xml"  /><Relationship Id="rId10" Type="http://schemas.openxmlformats.org/officeDocument/2006/relationships/image" Target="../media/image141.png"  /><Relationship Id="rId11" Type="http://schemas.openxmlformats.org/officeDocument/2006/relationships/image" Target="../media/image141.png"  /><Relationship Id="rId12" Type="http://schemas.openxmlformats.org/officeDocument/2006/relationships/image" Target="../media/image141.png"  /><Relationship Id="rId13" Type="http://schemas.openxmlformats.org/officeDocument/2006/relationships/image" Target="../media/image141.png"  /><Relationship Id="rId14" Type="http://schemas.openxmlformats.org/officeDocument/2006/relationships/image" Target="../media/image141.png"  /><Relationship Id="rId15" Type="http://schemas.openxmlformats.org/officeDocument/2006/relationships/image" Target="../media/image205.png"  /><Relationship Id="rId16" Type="http://schemas.openxmlformats.org/officeDocument/2006/relationships/image" Target="../media/image206.svg"  /><Relationship Id="rId17" Type="http://schemas.openxmlformats.org/officeDocument/2006/relationships/image" Target="../media/image207.png"  /><Relationship Id="rId18" Type="http://schemas.openxmlformats.org/officeDocument/2006/relationships/image" Target="../media/image208.svg"  /><Relationship Id="rId19" Type="http://schemas.openxmlformats.org/officeDocument/2006/relationships/image" Target="../media/image209.png"  /><Relationship Id="rId2" Type="http://schemas.openxmlformats.org/officeDocument/2006/relationships/slideLayout" Target="../slideLayouts/slideLayout1.xml"  /><Relationship Id="rId20" Type="http://schemas.openxmlformats.org/officeDocument/2006/relationships/image" Target="../media/image210.svg"  /><Relationship Id="rId21" Type="http://schemas.openxmlformats.org/officeDocument/2006/relationships/image" Target="../media/image211.png"  /><Relationship Id="rId22" Type="http://schemas.openxmlformats.org/officeDocument/2006/relationships/image" Target="../media/image212.png"  /><Relationship Id="rId23" Type="http://schemas.openxmlformats.org/officeDocument/2006/relationships/image" Target="../media/image213.svg"  /><Relationship Id="rId24" Type="http://schemas.openxmlformats.org/officeDocument/2006/relationships/image" Target="../media/image214.png"  /><Relationship Id="rId25" Type="http://schemas.openxmlformats.org/officeDocument/2006/relationships/image" Target="../media/image215.svg"  /><Relationship Id="rId26" Type="http://schemas.openxmlformats.org/officeDocument/2006/relationships/image" Target="../media/image216.png"  /><Relationship Id="rId27" Type="http://schemas.openxmlformats.org/officeDocument/2006/relationships/image" Target="../media/image217.svg"  /><Relationship Id="rId28" Type="http://schemas.openxmlformats.org/officeDocument/2006/relationships/image" Target="../media/image218.png"  /><Relationship Id="rId29" Type="http://schemas.openxmlformats.org/officeDocument/2006/relationships/image" Target="../media/image219.svg"  /><Relationship Id="rId3" Type="http://schemas.openxmlformats.org/officeDocument/2006/relationships/image" Target="../media/image199.png"  /><Relationship Id="rId30" Type="http://schemas.openxmlformats.org/officeDocument/2006/relationships/image" Target="../media/image220.png"  /><Relationship Id="rId31" Type="http://schemas.openxmlformats.org/officeDocument/2006/relationships/image" Target="../media/image221.svg"  /><Relationship Id="rId32" Type="http://schemas.openxmlformats.org/officeDocument/2006/relationships/image" Target="../media/image222.png"  /><Relationship Id="rId33" Type="http://schemas.openxmlformats.org/officeDocument/2006/relationships/image" Target="../media/image223.svg"  /><Relationship Id="rId34" Type="http://schemas.openxmlformats.org/officeDocument/2006/relationships/image" Target="../media/image224.png"  /><Relationship Id="rId35" Type="http://schemas.openxmlformats.org/officeDocument/2006/relationships/image" Target="../media/image225.svg"  /><Relationship Id="rId36" Type="http://schemas.openxmlformats.org/officeDocument/2006/relationships/image" Target="../media/image226.png"  /><Relationship Id="rId37" Type="http://schemas.openxmlformats.org/officeDocument/2006/relationships/image" Target="../media/image227.svg"  /><Relationship Id="rId38" Type="http://schemas.openxmlformats.org/officeDocument/2006/relationships/image" Target="../media/image228.png"  /><Relationship Id="rId39" Type="http://schemas.openxmlformats.org/officeDocument/2006/relationships/image" Target="../media/image229.svg"  /><Relationship Id="rId4" Type="http://schemas.openxmlformats.org/officeDocument/2006/relationships/image" Target="../media/image200.svg"  /><Relationship Id="rId40" Type="http://schemas.openxmlformats.org/officeDocument/2006/relationships/image" Target="../media/image230.png"  /><Relationship Id="rId41" Type="http://schemas.openxmlformats.org/officeDocument/2006/relationships/image" Target="../media/image231.svg"  /><Relationship Id="rId42" Type="http://schemas.openxmlformats.org/officeDocument/2006/relationships/image" Target="../media/image232.png"  /><Relationship Id="rId43" Type="http://schemas.openxmlformats.org/officeDocument/2006/relationships/image" Target="../media/image233.svg"  /><Relationship Id="rId44" Type="http://schemas.openxmlformats.org/officeDocument/2006/relationships/image" Target="../media/image234.png"  /><Relationship Id="rId45" Type="http://schemas.openxmlformats.org/officeDocument/2006/relationships/image" Target="../media/image235.svg"  /><Relationship Id="rId46" Type="http://schemas.openxmlformats.org/officeDocument/2006/relationships/image" Target="../media/image236.png"  /><Relationship Id="rId47" Type="http://schemas.openxmlformats.org/officeDocument/2006/relationships/image" Target="../media/image237.svg"  /><Relationship Id="rId5" Type="http://schemas.openxmlformats.org/officeDocument/2006/relationships/image" Target="../media/image201.png"  /><Relationship Id="rId6" Type="http://schemas.openxmlformats.org/officeDocument/2006/relationships/image" Target="../media/image202.svg"  /><Relationship Id="rId7" Type="http://schemas.openxmlformats.org/officeDocument/2006/relationships/image" Target="../media/image203.png"  /><Relationship Id="rId8" Type="http://schemas.openxmlformats.org/officeDocument/2006/relationships/image" Target="../media/image204.svg"  /><Relationship Id="rId9" Type="http://schemas.openxmlformats.org/officeDocument/2006/relationships/image" Target="../media/image141.pn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4" name="Image 1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5" name="Image 2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7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8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9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3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pic>
        <p:nvPicPr>
          <p:cNvPr id="18" name="Image 3" descr=" 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632654" cy="80010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304838" y="50800"/>
            <a:ext cx="317539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변경 프로세스 IA</a:t>
            </a:r>
            <a:endParaRPr lang="en-US" sz="3600" dirty="0"/>
          </a:p>
        </p:txBody>
      </p:sp>
      <p:pic>
        <p:nvPicPr>
          <p:cNvPr id="20" name="Image 4" descr=" 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32654" y="1968500"/>
            <a:ext cx="12003000" cy="1134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Slide 2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722140" y="2755900"/>
            <a:ext cx="12702" cy="10960100"/>
          </a:xfrm>
          <a:prstGeom prst="rect">
            <a:avLst/>
          </a:prstGeom>
        </p:spPr>
      </p:pic>
      <p:pic>
        <p:nvPicPr>
          <p:cNvPr id="3" name="Image 1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36254" y="2743200"/>
            <a:ext cx="6350794" cy="25400"/>
          </a:xfrm>
          <a:prstGeom prst="rect">
            <a:avLst/>
          </a:prstGeom>
        </p:spPr>
      </p:pic>
      <p:pic>
        <p:nvPicPr>
          <p:cNvPr id="4" name="Image 2" descr=" 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4845050"/>
            <a:ext cx="6350794" cy="12700"/>
          </a:xfrm>
          <a:prstGeom prst="rect">
            <a:avLst/>
          </a:prstGeom>
        </p:spPr>
      </p:pic>
      <p:pic>
        <p:nvPicPr>
          <p:cNvPr id="5" name="Image 3" descr=" 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4" descr=" 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5" descr=" 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18849156" y="2882900"/>
            <a:ext cx="5597166" cy="201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장소검색 | 주소검색 선택할 수 있는 탭(추가)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장소검색 : 장소 API (최대 5개 검색결과 노출)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주소검색 : 기존 GEOCODING</a:t>
            </a:r>
            <a:endParaRPr lang="en-US" sz="1400" dirty="0"/>
          </a:p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DEFAULT : 장소검색</a:t>
            </a:r>
            <a:endParaRPr lang="en-US" sz="1400" dirty="0"/>
          </a:p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주소검색 시 검색어를 입력하고 주소검색 탭을 눌러 조회하도록 유도.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주소검색 탭이동 후 텍스트 필드에 검색어 입력해도 무관하게 조회되어야 합니다.</a:t>
            </a:r>
            <a:endParaRPr lang="en-US" sz="1400" dirty="0"/>
          </a:p>
        </p:txBody>
      </p:sp>
      <p:sp>
        <p:nvSpPr>
          <p:cNvPr id="22" name="Text 14"/>
          <p:cNvSpPr/>
          <p:nvPr/>
        </p:nvSpPr>
        <p:spPr>
          <a:xfrm>
            <a:off x="18849156" y="4978400"/>
            <a:ext cx="5597166" cy="1735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장소검색 시 조회 결과 리스트 UI변경(추가)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TITLE 영역 추가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도로명주소 : roadAddress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지번주소 : address</a:t>
            </a:r>
            <a:endParaRPr lang="en-US" sz="1400" dirty="0"/>
          </a:p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1400" dirty="0"/>
          </a:p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좌표 : 지역 API 에서 조회되는 mapx / mapy 바로 사용</a:t>
            </a:r>
            <a:endParaRPr lang="en-US" sz="1400" dirty="0"/>
          </a:p>
        </p:txBody>
      </p:sp>
      <p:sp>
        <p:nvSpPr>
          <p:cNvPr id="23" name="Text 15"/>
          <p:cNvSpPr/>
          <p:nvPr/>
        </p:nvSpPr>
        <p:spPr>
          <a:xfrm>
            <a:off x="18341092" y="28363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8341092" y="48683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pic>
        <p:nvPicPr>
          <p:cNvPr id="25" name="Image 6" descr=" 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8611676" cy="80010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304838" y="50800"/>
            <a:ext cx="81544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주소검색 페이지 기능변경 (장소명 검색 추가)</a:t>
            </a:r>
            <a:endParaRPr lang="en-US" sz="3600" dirty="0"/>
          </a:p>
        </p:txBody>
      </p:sp>
      <p:pic>
        <p:nvPicPr>
          <p:cNvPr id="27" name="Image 7" descr=" ">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73572" y="3454400"/>
            <a:ext cx="3810476" cy="8259846"/>
          </a:xfrm>
          <a:prstGeom prst="rect">
            <a:avLst/>
          </a:prstGeom>
        </p:spPr>
      </p:pic>
      <p:pic>
        <p:nvPicPr>
          <p:cNvPr id="28" name="Image 8" descr=" ">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412876" y="3454400"/>
            <a:ext cx="3810476" cy="8259846"/>
          </a:xfrm>
          <a:prstGeom prst="rect">
            <a:avLst/>
          </a:prstGeom>
        </p:spPr>
      </p:pic>
      <p:pic>
        <p:nvPicPr>
          <p:cNvPr id="29" name="Image 9" descr=" ">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05038" y="3454400"/>
            <a:ext cx="3810476" cy="8255000"/>
          </a:xfrm>
          <a:prstGeom prst="rect">
            <a:avLst/>
          </a:prstGeom>
        </p:spPr>
      </p:pic>
      <p:sp>
        <p:nvSpPr>
          <p:cNvPr id="30" name="Text 18"/>
          <p:cNvSpPr/>
          <p:nvPr/>
        </p:nvSpPr>
        <p:spPr>
          <a:xfrm>
            <a:off x="2426003" y="2755900"/>
            <a:ext cx="133366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AS-IS</a:t>
            </a:r>
            <a:endParaRPr lang="en-US" sz="3600" dirty="0"/>
          </a:p>
        </p:txBody>
      </p:sp>
      <p:sp>
        <p:nvSpPr>
          <p:cNvPr id="31" name="Text 19"/>
          <p:cNvSpPr/>
          <p:nvPr/>
        </p:nvSpPr>
        <p:spPr>
          <a:xfrm>
            <a:off x="12193524" y="2413000"/>
            <a:ext cx="151148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TO-BE</a:t>
            </a:r>
            <a:endParaRPr lang="en-US" sz="3600" dirty="0"/>
          </a:p>
        </p:txBody>
      </p:sp>
      <p:sp>
        <p:nvSpPr>
          <p:cNvPr id="32" name="Shape 20"/>
          <p:cNvSpPr/>
          <p:nvPr/>
        </p:nvSpPr>
        <p:spPr>
          <a:xfrm>
            <a:off x="8649781" y="4533900"/>
            <a:ext cx="3658057" cy="635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3" name="Shape 21"/>
          <p:cNvSpPr/>
          <p:nvPr/>
        </p:nvSpPr>
        <p:spPr>
          <a:xfrm>
            <a:off x="8649781" y="5270500"/>
            <a:ext cx="3658057" cy="8763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4" name="Shape 22"/>
          <p:cNvSpPr/>
          <p:nvPr/>
        </p:nvSpPr>
        <p:spPr>
          <a:xfrm>
            <a:off x="13489086" y="4533900"/>
            <a:ext cx="3658057" cy="635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35" name="Image 10" descr=" ">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2307838" y="4845050"/>
            <a:ext cx="1181248" cy="12700"/>
          </a:xfrm>
          <a:prstGeom prst="rect">
            <a:avLst/>
          </a:prstGeom>
        </p:spPr>
      </p:pic>
      <p:sp>
        <p:nvSpPr>
          <p:cNvPr id="36" name="Shape 23"/>
          <p:cNvSpPr/>
          <p:nvPr/>
        </p:nvSpPr>
        <p:spPr>
          <a:xfrm>
            <a:off x="12752394" y="4673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7" name="Text 24"/>
          <p:cNvSpPr/>
          <p:nvPr/>
        </p:nvSpPr>
        <p:spPr>
          <a:xfrm>
            <a:off x="12879410" y="46968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38" name="Shape 25"/>
          <p:cNvSpPr/>
          <p:nvPr/>
        </p:nvSpPr>
        <p:spPr>
          <a:xfrm>
            <a:off x="7824178" y="54610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6"/>
          <p:cNvSpPr/>
          <p:nvPr/>
        </p:nvSpPr>
        <p:spPr>
          <a:xfrm>
            <a:off x="7932141" y="54842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pic>
        <p:nvPicPr>
          <p:cNvPr id="40" name="Image 11" descr=" ">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154419" y="5664200"/>
            <a:ext cx="495362" cy="12700"/>
          </a:xfrm>
          <a:prstGeom prst="rect">
            <a:avLst/>
          </a:prstGeom>
        </p:spPr>
      </p:pic>
      <p:sp>
        <p:nvSpPr>
          <p:cNvPr id="41" name="Text 27"/>
          <p:cNvSpPr/>
          <p:nvPr/>
        </p:nvSpPr>
        <p:spPr>
          <a:xfrm>
            <a:off x="13641505" y="11861800"/>
            <a:ext cx="3810476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NAVER CLOUD PLATFORM</a:t>
            </a:r>
            <a:endParaRPr lang="en-US" sz="2400" dirty="0"/>
          </a:p>
          <a:p>
            <a:pPr algn="l" lvl="1" marL="685800" indent="-342900">
              <a:buSzPct val="100000"/>
              <a:buChar char="•"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GEOCODING</a:t>
            </a:r>
            <a:endParaRPr lang="en-US" sz="2400" dirty="0"/>
          </a:p>
        </p:txBody>
      </p:sp>
      <p:sp>
        <p:nvSpPr>
          <p:cNvPr id="42" name="Text 28"/>
          <p:cNvSpPr/>
          <p:nvPr/>
        </p:nvSpPr>
        <p:spPr>
          <a:xfrm>
            <a:off x="8598975" y="11861800"/>
            <a:ext cx="2845156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NAVER DEVELOPER</a:t>
            </a:r>
            <a:endParaRPr lang="en-US" sz="2400" dirty="0"/>
          </a:p>
          <a:p>
            <a:pPr algn="l" lvl="1" marL="685800" indent="-342900">
              <a:buSzPct val="100000"/>
              <a:buChar char="•"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지역 API</a:t>
            </a:r>
            <a:endParaRPr lang="en-US" sz="2400" dirty="0"/>
          </a:p>
        </p:txBody>
      </p:sp>
      <p:sp>
        <p:nvSpPr>
          <p:cNvPr id="43" name="Text 29"/>
          <p:cNvSpPr/>
          <p:nvPr/>
        </p:nvSpPr>
        <p:spPr>
          <a:xfrm>
            <a:off x="18237092" y="1782233"/>
            <a:ext cx="4565758" cy="831850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주소 검색 페이지 페이지 기능 및 UI 변경</a:t>
            </a:r>
            <a:endParaRPr lang="en-US" sz="1400">
              <a:solidFill>
                <a:srgbClr val="000000">
                  <a:alpha val="100000"/>
                </a:srgbClr>
              </a:solidFill>
              <a:latin typeface="Pretendard Medium"/>
              <a:ea typeface="Pretendard Medium"/>
              <a:cs typeface="Pretendard Medium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경로 1 : 일자리맵 -&gt; 검색</a:t>
            </a:r>
            <a:endParaRPr lang="en-US" sz="1400">
              <a:solidFill>
                <a:srgbClr val="000000">
                  <a:alpha val="100000"/>
                </a:srgbClr>
              </a:solidFill>
              <a:latin typeface="Pretendard Medium"/>
              <a:ea typeface="Pretendard Medium"/>
              <a:cs typeface="Pretendard Medium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경로 2 : 마이페이지 &gt; 설정 &gt; 일자리맵 위치설정 &gt; 수정</a:t>
            </a:r>
            <a:endParaRPr lang="en-US" sz="1400"/>
          </a:p>
        </p:txBody>
      </p:sp>
      <p:pic>
        <p:nvPicPr>
          <p:cNvPr id="44" name="Image 12" descr=" ">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924791" y="5816600"/>
            <a:ext cx="4724991" cy="2692400"/>
          </a:xfrm>
          <a:prstGeom prst="rect">
            <a:avLst/>
          </a:prstGeom>
        </p:spPr>
      </p:pic>
      <p:sp>
        <p:nvSpPr>
          <p:cNvPr id="45" name="Text 30"/>
          <p:cNvSpPr/>
          <p:nvPr/>
        </p:nvSpPr>
        <p:spPr>
          <a:xfrm>
            <a:off x="3823178" y="13097933"/>
            <a:ext cx="89969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https://developers.naver.com/docs/serviceapi/search/local/local.md#%EC%A7%80%EC%97%AD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Slide 3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05013" y="2984500"/>
            <a:ext cx="3810476" cy="8259846"/>
          </a:xfrm>
          <a:prstGeom prst="rect">
            <a:avLst/>
          </a:prstGeom>
        </p:spPr>
      </p:pic>
      <p:pic>
        <p:nvPicPr>
          <p:cNvPr id="3" name="Image 1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930216" y="2552700"/>
            <a:ext cx="3810476" cy="8259846"/>
          </a:xfrm>
          <a:prstGeom prst="rect">
            <a:avLst/>
          </a:prstGeom>
        </p:spPr>
      </p:pic>
      <p:pic>
        <p:nvPicPr>
          <p:cNvPr id="4" name="Image 2" descr=" 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5" name="Image 3" descr=" 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6" name="Image 4" descr=" 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3422650"/>
            <a:ext cx="6350794" cy="12700"/>
          </a:xfrm>
          <a:prstGeom prst="rect">
            <a:avLst/>
          </a:prstGeom>
        </p:spPr>
      </p:pic>
      <p:pic>
        <p:nvPicPr>
          <p:cNvPr id="7" name="Image 5" descr=" 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036254" y="4197350"/>
            <a:ext cx="6350794" cy="12700"/>
          </a:xfrm>
          <a:prstGeom prst="rect">
            <a:avLst/>
          </a:prstGeom>
        </p:spPr>
      </p:pic>
      <p:pic>
        <p:nvPicPr>
          <p:cNvPr id="8" name="Image 6" descr=" 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7829550"/>
            <a:ext cx="6350794" cy="12700"/>
          </a:xfrm>
          <a:prstGeom prst="rect">
            <a:avLst/>
          </a:prstGeom>
        </p:spPr>
      </p:pic>
      <p:pic>
        <p:nvPicPr>
          <p:cNvPr id="9" name="Image 7" descr=" 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8502650"/>
            <a:ext cx="6350794" cy="12700"/>
          </a:xfrm>
          <a:prstGeom prst="rect">
            <a:avLst/>
          </a:prstGeom>
        </p:spPr>
      </p:pic>
      <p:pic>
        <p:nvPicPr>
          <p:cNvPr id="10" name="Image 8" descr=" ">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2" name="Image 9" descr=" ">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3" name="Image 10" descr=" ">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4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5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6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7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8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9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0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1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2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3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4" name="Text 11"/>
          <p:cNvSpPr/>
          <p:nvPr/>
        </p:nvSpPr>
        <p:spPr>
          <a:xfrm>
            <a:off x="939917" y="9440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</a:t>
            </a:r>
            <a:endParaRPr lang="en-US" sz="1600" dirty="0"/>
          </a:p>
        </p:txBody>
      </p:sp>
      <p:sp>
        <p:nvSpPr>
          <p:cNvPr id="25" name="Text 12"/>
          <p:cNvSpPr/>
          <p:nvPr/>
        </p:nvSpPr>
        <p:spPr>
          <a:xfrm>
            <a:off x="5855432" y="944033"/>
            <a:ext cx="13506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일자리맵</a:t>
            </a:r>
            <a:endParaRPr lang="en-US" sz="1600" dirty="0"/>
          </a:p>
        </p:txBody>
      </p:sp>
      <p:sp>
        <p:nvSpPr>
          <p:cNvPr id="26" name="Text 13"/>
          <p:cNvSpPr/>
          <p:nvPr/>
        </p:nvSpPr>
        <p:spPr>
          <a:xfrm>
            <a:off x="18849156" y="25527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설정 아이콘 추가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일자리맵 위치설정으로 이동(신규추가)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경로 : 마이페이지 &gt; 설정 &gt; 일자리맵 위치설정</a:t>
            </a:r>
            <a:endParaRPr lang="en-US" sz="1400" dirty="0"/>
          </a:p>
        </p:txBody>
      </p:sp>
      <p:sp>
        <p:nvSpPr>
          <p:cNvPr id="27" name="Text 14"/>
          <p:cNvSpPr/>
          <p:nvPr/>
        </p:nvSpPr>
        <p:spPr>
          <a:xfrm>
            <a:off x="18849156" y="79121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기존 주소검색 아이콘 플로팅 버튼으로 변경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기존 헤더 우상단에 위치하던 주소검색 버튼 플로팅으로 변경</a:t>
            </a:r>
            <a:endParaRPr lang="en-US" sz="1400" dirty="0"/>
          </a:p>
        </p:txBody>
      </p:sp>
      <p:sp>
        <p:nvSpPr>
          <p:cNvPr id="28" name="Text 15"/>
          <p:cNvSpPr/>
          <p:nvPr/>
        </p:nvSpPr>
        <p:spPr>
          <a:xfrm>
            <a:off x="18849156" y="4279900"/>
            <a:ext cx="5597166" cy="34120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현위치(gps) 이동 기능 + 집, 회사 현위치로 변경 기능 추가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집, 회사, gps 버튼 클릭시 해당 위치가 중앙에 표시되도록 지도 위치 이동 필요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버튼 클릭시 컴포넌트 위쪽으로 확장되어 3가지 선택지 표시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집 / 회사 / gps -&gt; 좌표이동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※ 각 버튼 클릭 시 하다 해당 좌표값을 현위치로 변경필요</a:t>
            </a:r>
            <a:endParaRPr lang="en-US" sz="1400">
              <a:solidFill>
                <a:srgbClr val="0047ff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※ 현위치 좌표 변경시 해당 위치로 화면 이동(붉은 원 마커가 중앙)     </a:t>
            </a: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"currMapLat": 37.55112333333334,  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  "currMapLng": 126.99580833333333,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endParaRPr lang="en-US" sz="1400">
              <a:solidFill>
                <a:srgbClr val="ff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※ 현재 등록된 집이나 회사 위치가 없는 경우</a:t>
            </a:r>
            <a:endParaRPr lang="en-US" sz="1400">
              <a:solidFill>
                <a:srgbClr val="ff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버튼 클릭시 [일자리맵 위치설정] 페이지로 이동</a:t>
            </a:r>
            <a:endParaRPr lang="en-US" sz="1400"/>
          </a:p>
        </p:txBody>
      </p:sp>
      <p:sp>
        <p:nvSpPr>
          <p:cNvPr id="29" name="Text 16"/>
          <p:cNvSpPr/>
          <p:nvPr/>
        </p:nvSpPr>
        <p:spPr>
          <a:xfrm>
            <a:off x="18849156" y="8585200"/>
            <a:ext cx="5597166" cy="1176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전체, 공공, 민간 필터 버튼 탭시 색상 변경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“전체” : 기존과 같음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“공공” : 박스 stroke와 text 색상 변경 #88FC98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“민간” : 박스 stroke와 text 색상 변경 #FF774E</a:t>
            </a:r>
            <a:endParaRPr lang="en-US" sz="1400" dirty="0"/>
          </a:p>
        </p:txBody>
      </p:sp>
      <p:sp>
        <p:nvSpPr>
          <p:cNvPr id="30" name="Text 17"/>
          <p:cNvSpPr/>
          <p:nvPr/>
        </p:nvSpPr>
        <p:spPr>
          <a:xfrm>
            <a:off x="18849156" y="35306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“민간” 마커 색상변경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변경: #FF774E</a:t>
            </a:r>
            <a:endParaRPr lang="en-US" sz="1400" dirty="0"/>
          </a:p>
        </p:txBody>
      </p:sp>
      <p:sp>
        <p:nvSpPr>
          <p:cNvPr id="31" name="Text 18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32" name="Text 19"/>
          <p:cNvSpPr/>
          <p:nvPr/>
        </p:nvSpPr>
        <p:spPr>
          <a:xfrm>
            <a:off x="18341092" y="35094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sp>
        <p:nvSpPr>
          <p:cNvPr id="33" name="Text 20"/>
          <p:cNvSpPr/>
          <p:nvPr/>
        </p:nvSpPr>
        <p:spPr>
          <a:xfrm>
            <a:off x="18341092" y="42587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</a:t>
            </a:r>
            <a:endParaRPr lang="en-US" sz="1600" dirty="0"/>
          </a:p>
        </p:txBody>
      </p:sp>
      <p:sp>
        <p:nvSpPr>
          <p:cNvPr id="34" name="Text 21"/>
          <p:cNvSpPr/>
          <p:nvPr/>
        </p:nvSpPr>
        <p:spPr>
          <a:xfrm>
            <a:off x="18341092" y="78909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</a:t>
            </a:r>
            <a:endParaRPr lang="en-US" sz="1600" dirty="0"/>
          </a:p>
        </p:txBody>
      </p:sp>
      <p:sp>
        <p:nvSpPr>
          <p:cNvPr id="35" name="Text 22"/>
          <p:cNvSpPr/>
          <p:nvPr/>
        </p:nvSpPr>
        <p:spPr>
          <a:xfrm>
            <a:off x="18341092" y="85640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5</a:t>
            </a:r>
            <a:endParaRPr lang="en-US" sz="1600" dirty="0"/>
          </a:p>
        </p:txBody>
      </p:sp>
      <p:pic>
        <p:nvPicPr>
          <p:cNvPr id="36" name="Image 11" descr=" ">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0"/>
            <a:ext cx="6477810" cy="800100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304838" y="50800"/>
            <a:ext cx="60205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메인 기능개선 컴포넌트</a:t>
            </a:r>
            <a:endParaRPr lang="en-US" sz="3600" dirty="0"/>
          </a:p>
        </p:txBody>
      </p:sp>
      <p:sp>
        <p:nvSpPr>
          <p:cNvPr id="38" name="Shape 24"/>
          <p:cNvSpPr/>
          <p:nvPr/>
        </p:nvSpPr>
        <p:spPr>
          <a:xfrm>
            <a:off x="11367921" y="3073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5"/>
          <p:cNvSpPr/>
          <p:nvPr/>
        </p:nvSpPr>
        <p:spPr>
          <a:xfrm>
            <a:off x="11494937" y="30966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40" name="Image 12" descr=" ">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936067" y="3244850"/>
            <a:ext cx="495362" cy="12700"/>
          </a:xfrm>
          <a:prstGeom prst="rect">
            <a:avLst/>
          </a:prstGeom>
        </p:spPr>
      </p:pic>
      <p:sp>
        <p:nvSpPr>
          <p:cNvPr id="41" name="Text 26"/>
          <p:cNvSpPr/>
          <p:nvPr/>
        </p:nvSpPr>
        <p:spPr>
          <a:xfrm>
            <a:off x="2654632" y="1638300"/>
            <a:ext cx="133366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AS-IS</a:t>
            </a:r>
            <a:endParaRPr lang="en-US" sz="3600" dirty="0"/>
          </a:p>
        </p:txBody>
      </p:sp>
      <p:sp>
        <p:nvSpPr>
          <p:cNvPr id="42" name="Text 27"/>
          <p:cNvSpPr/>
          <p:nvPr/>
        </p:nvSpPr>
        <p:spPr>
          <a:xfrm>
            <a:off x="8357645" y="1638300"/>
            <a:ext cx="151148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TO-BE</a:t>
            </a:r>
            <a:endParaRPr lang="en-US" sz="3600" dirty="0"/>
          </a:p>
        </p:txBody>
      </p:sp>
      <p:sp>
        <p:nvSpPr>
          <p:cNvPr id="43" name="Shape 28"/>
          <p:cNvSpPr/>
          <p:nvPr/>
        </p:nvSpPr>
        <p:spPr>
          <a:xfrm>
            <a:off x="13959045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88FC98"/>
            </a:solidFill>
            <a:prstDash val="solid"/>
          </a:ln>
          <a:effectLst>
            <a:outerShdw sx="100000" sy="100000" kx="0" ky="0" algn="bl" rotWithShape="0" blurRad="50800" dist="25400" dir="5400000">
              <a:srgbClr val="000000">
                <a:alpha val="25000"/>
              </a:srgbClr>
            </a:outerShdw>
          </a:effectLst>
        </p:spPr>
      </p:sp>
      <p:sp>
        <p:nvSpPr>
          <p:cNvPr id="44" name="Text 29"/>
          <p:cNvSpPr/>
          <p:nvPr/>
        </p:nvSpPr>
        <p:spPr>
          <a:xfrm>
            <a:off x="14077593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88FC98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공공</a:t>
            </a:r>
            <a:endParaRPr lang="en-US" sz="1600" dirty="0"/>
          </a:p>
        </p:txBody>
      </p:sp>
      <p:sp>
        <p:nvSpPr>
          <p:cNvPr id="45" name="Shape 30"/>
          <p:cNvSpPr/>
          <p:nvPr/>
        </p:nvSpPr>
        <p:spPr>
          <a:xfrm>
            <a:off x="14721140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FF774E"/>
            </a:solidFill>
            <a:prstDash val="solid"/>
          </a:ln>
          <a:effectLst>
            <a:outerShdw sx="100000" sy="100000" kx="0" ky="0" algn="bl" rotWithShape="0" blurRad="50800" dist="25400" dir="5400000">
              <a:srgbClr val="000000">
                <a:alpha val="25000"/>
              </a:srgbClr>
            </a:outerShdw>
          </a:effectLst>
        </p:spPr>
      </p:sp>
      <p:sp>
        <p:nvSpPr>
          <p:cNvPr id="46" name="Text 31"/>
          <p:cNvSpPr/>
          <p:nvPr/>
        </p:nvSpPr>
        <p:spPr>
          <a:xfrm>
            <a:off x="14839688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FF774E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민간</a:t>
            </a:r>
            <a:endParaRPr lang="en-US" sz="1600" dirty="0"/>
          </a:p>
        </p:txBody>
      </p:sp>
      <p:sp>
        <p:nvSpPr>
          <p:cNvPr id="47" name="Shape 32"/>
          <p:cNvSpPr/>
          <p:nvPr/>
        </p:nvSpPr>
        <p:spPr>
          <a:xfrm>
            <a:off x="13196949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2950F2"/>
            </a:solidFill>
            <a:prstDash val="solid"/>
          </a:ln>
          <a:effectLst>
            <a:outerShdw sx="100000" sy="100000" kx="0" ky="0" algn="bl" rotWithShape="0" blurRad="50800" dist="25400" dir="5400000">
              <a:srgbClr val="000000">
                <a:alpha val="25000"/>
              </a:srgbClr>
            </a:outerShdw>
          </a:effectLst>
        </p:spPr>
      </p:sp>
      <p:sp>
        <p:nvSpPr>
          <p:cNvPr id="48" name="Text 33"/>
          <p:cNvSpPr/>
          <p:nvPr/>
        </p:nvSpPr>
        <p:spPr>
          <a:xfrm>
            <a:off x="13315498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2950F2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전체</a:t>
            </a:r>
            <a:endParaRPr lang="en-US" sz="1600" dirty="0"/>
          </a:p>
        </p:txBody>
      </p:sp>
      <p:pic>
        <p:nvPicPr>
          <p:cNvPr id="49" name="Image 13" descr=" ">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333667" y="2413000"/>
            <a:ext cx="3810476" cy="8259846"/>
          </a:xfrm>
          <a:prstGeom prst="rect">
            <a:avLst/>
          </a:prstGeom>
        </p:spPr>
      </p:pic>
      <p:pic>
        <p:nvPicPr>
          <p:cNvPr id="50" name="Image 14" descr=" ">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125591" y="2413000"/>
            <a:ext cx="3810476" cy="8259846"/>
          </a:xfrm>
          <a:prstGeom prst="rect">
            <a:avLst/>
          </a:prstGeom>
        </p:spPr>
      </p:pic>
      <p:sp>
        <p:nvSpPr>
          <p:cNvPr id="51" name="Shape 34"/>
          <p:cNvSpPr/>
          <p:nvPr/>
        </p:nvSpPr>
        <p:spPr>
          <a:xfrm>
            <a:off x="10389899" y="29845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2" name="Shape 35"/>
          <p:cNvSpPr/>
          <p:nvPr/>
        </p:nvSpPr>
        <p:spPr>
          <a:xfrm>
            <a:off x="13082635" y="1574800"/>
            <a:ext cx="2438705" cy="6731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3" name="Shape 36"/>
          <p:cNvSpPr/>
          <p:nvPr/>
        </p:nvSpPr>
        <p:spPr>
          <a:xfrm>
            <a:off x="10275584" y="79502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4" name="Shape 37"/>
          <p:cNvSpPr/>
          <p:nvPr/>
        </p:nvSpPr>
        <p:spPr>
          <a:xfrm>
            <a:off x="10275584" y="73787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5" name="Shape 38"/>
          <p:cNvSpPr/>
          <p:nvPr/>
        </p:nvSpPr>
        <p:spPr>
          <a:xfrm>
            <a:off x="4623378" y="29845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6" name="Shape 39"/>
          <p:cNvSpPr/>
          <p:nvPr/>
        </p:nvSpPr>
        <p:spPr>
          <a:xfrm>
            <a:off x="9716714" y="47498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7" name="Shape 40"/>
          <p:cNvSpPr/>
          <p:nvPr/>
        </p:nvSpPr>
        <p:spPr>
          <a:xfrm>
            <a:off x="3924791" y="47498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pic>
        <p:nvPicPr>
          <p:cNvPr id="58" name="Image 15" descr=" ">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470959" y="4821377"/>
            <a:ext cx="5277510" cy="187046"/>
          </a:xfrm>
          <a:prstGeom prst="rect">
            <a:avLst/>
          </a:prstGeom>
        </p:spPr>
      </p:pic>
      <p:sp>
        <p:nvSpPr>
          <p:cNvPr id="59" name="Shape 41"/>
          <p:cNvSpPr/>
          <p:nvPr/>
        </p:nvSpPr>
        <p:spPr>
          <a:xfrm>
            <a:off x="11240905" y="4813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0" name="Text 42"/>
          <p:cNvSpPr/>
          <p:nvPr/>
        </p:nvSpPr>
        <p:spPr>
          <a:xfrm>
            <a:off x="11367921" y="48365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61" name="Shape 43"/>
          <p:cNvSpPr/>
          <p:nvPr/>
        </p:nvSpPr>
        <p:spPr>
          <a:xfrm>
            <a:off x="16334242" y="6438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2" name="Text 44"/>
          <p:cNvSpPr/>
          <p:nvPr/>
        </p:nvSpPr>
        <p:spPr>
          <a:xfrm>
            <a:off x="16442205" y="64621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63" name="Shape 45"/>
          <p:cNvSpPr/>
          <p:nvPr/>
        </p:nvSpPr>
        <p:spPr>
          <a:xfrm>
            <a:off x="11240905" y="80137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4" name="Text 46"/>
          <p:cNvSpPr/>
          <p:nvPr/>
        </p:nvSpPr>
        <p:spPr>
          <a:xfrm>
            <a:off x="11348868" y="80369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sp>
        <p:nvSpPr>
          <p:cNvPr id="65" name="Shape 47"/>
          <p:cNvSpPr/>
          <p:nvPr/>
        </p:nvSpPr>
        <p:spPr>
          <a:xfrm>
            <a:off x="12231629" y="1765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6" name="Text 48"/>
          <p:cNvSpPr/>
          <p:nvPr/>
        </p:nvSpPr>
        <p:spPr>
          <a:xfrm>
            <a:off x="12339592" y="1788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pic>
        <p:nvPicPr>
          <p:cNvPr id="67" name="Image 16" descr=" ">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262883" y="4984750"/>
            <a:ext cx="1028829" cy="12700"/>
          </a:xfrm>
          <a:prstGeom prst="rect">
            <a:avLst/>
          </a:prstGeom>
        </p:spPr>
      </p:pic>
      <p:pic>
        <p:nvPicPr>
          <p:cNvPr id="68" name="Image 17" descr=" ">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156845" y="3162300"/>
            <a:ext cx="5106038" cy="5092700"/>
          </a:xfrm>
          <a:prstGeom prst="rect">
            <a:avLst/>
          </a:prstGeom>
        </p:spPr>
      </p:pic>
      <p:pic>
        <p:nvPicPr>
          <p:cNvPr id="69" name="Image 18" descr=" ">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2142718" y="2413000"/>
            <a:ext cx="3810476" cy="8263793"/>
          </a:xfrm>
          <a:prstGeom prst="rect">
            <a:avLst/>
          </a:prstGeom>
        </p:spPr>
      </p:pic>
      <p:pic>
        <p:nvPicPr>
          <p:cNvPr id="70" name="Image 19" descr=" ">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828103" y="7450277"/>
            <a:ext cx="4420152" cy="187046"/>
          </a:xfrm>
          <a:prstGeom prst="rect">
            <a:avLst/>
          </a:prstGeom>
        </p:spPr>
      </p:pic>
      <p:sp>
        <p:nvSpPr>
          <p:cNvPr id="71" name="Shape 49"/>
          <p:cNvSpPr/>
          <p:nvPr/>
        </p:nvSpPr>
        <p:spPr>
          <a:xfrm>
            <a:off x="15292711" y="6375400"/>
            <a:ext cx="546168" cy="1536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72" name="Shape 50"/>
          <p:cNvSpPr/>
          <p:nvPr/>
        </p:nvSpPr>
        <p:spPr>
          <a:xfrm>
            <a:off x="11367921" y="7302500"/>
            <a:ext cx="660483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3" name="Text 51"/>
          <p:cNvSpPr/>
          <p:nvPr/>
        </p:nvSpPr>
        <p:spPr>
          <a:xfrm>
            <a:off x="11461066" y="74295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  <p:sp>
        <p:nvSpPr>
          <p:cNvPr id="74" name="Shape 52"/>
          <p:cNvSpPr/>
          <p:nvPr/>
        </p:nvSpPr>
        <p:spPr>
          <a:xfrm>
            <a:off x="6261883" y="8051800"/>
            <a:ext cx="660483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5" name="Text 53"/>
          <p:cNvSpPr/>
          <p:nvPr/>
        </p:nvSpPr>
        <p:spPr>
          <a:xfrm>
            <a:off x="6355028" y="81788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이동</a:t>
            </a:r>
            <a:endParaRPr lang="en-US" sz="1600" dirty="0"/>
          </a:p>
        </p:txBody>
      </p:sp>
      <p:sp>
        <p:nvSpPr>
          <p:cNvPr id="76" name="Shape 54"/>
          <p:cNvSpPr/>
          <p:nvPr/>
        </p:nvSpPr>
        <p:spPr>
          <a:xfrm>
            <a:off x="5207651" y="4648200"/>
            <a:ext cx="965321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7" name="Text 55"/>
          <p:cNvSpPr/>
          <p:nvPr/>
        </p:nvSpPr>
        <p:spPr>
          <a:xfrm>
            <a:off x="5300796" y="4775200"/>
            <a:ext cx="779031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색상변경</a:t>
            </a:r>
            <a:endParaRPr lang="en-US" sz="1600" dirty="0"/>
          </a:p>
        </p:txBody>
      </p:sp>
      <p:pic>
        <p:nvPicPr>
          <p:cNvPr id="78" name="Image 20" descr=" ">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5832529" y="6635750"/>
            <a:ext cx="565221" cy="273050"/>
          </a:xfrm>
          <a:prstGeom prst="rect">
            <a:avLst/>
          </a:prstGeom>
        </p:spPr>
      </p:pic>
      <p:pic>
        <p:nvPicPr>
          <p:cNvPr id="79" name="Image 21" descr=" ">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821753" y="8185150"/>
            <a:ext cx="495362" cy="12700"/>
          </a:xfrm>
          <a:prstGeom prst="rect">
            <a:avLst/>
          </a:prstGeom>
        </p:spPr>
      </p:pic>
      <p:pic>
        <p:nvPicPr>
          <p:cNvPr id="80" name="Image 22" descr=" ">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2587273" y="1936750"/>
            <a:ext cx="495362" cy="12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3" name="Image 1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4" name="Image 2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36254" y="3155950"/>
            <a:ext cx="6350794" cy="12700"/>
          </a:xfrm>
          <a:prstGeom prst="rect">
            <a:avLst/>
          </a:prstGeom>
        </p:spPr>
      </p:pic>
      <p:pic>
        <p:nvPicPr>
          <p:cNvPr id="5" name="Image 3" descr=" 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4" descr=" 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5" descr=" 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939917" y="9440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5855432" y="944033"/>
            <a:ext cx="13506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일자리맵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일자리 맵 주소 검색기능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클릭시 주소검색 페이지 이동</a:t>
            </a:r>
            <a:endParaRPr lang="en-US" sz="1400" dirty="0"/>
          </a:p>
        </p:txBody>
      </p:sp>
      <p:sp>
        <p:nvSpPr>
          <p:cNvPr id="22" name="Text 14"/>
          <p:cNvSpPr/>
          <p:nvPr/>
        </p:nvSpPr>
        <p:spPr>
          <a:xfrm>
            <a:off x="18849156" y="32639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 및 주소 검색결과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결과 탭 시 해당 위치로 바로이동</a:t>
            </a:r>
            <a:endParaRPr lang="en-US" sz="1400" dirty="0"/>
          </a:p>
        </p:txBody>
      </p:sp>
      <p:sp>
        <p:nvSpPr>
          <p:cNvPr id="23" name="Text 15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8341092" y="32427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pic>
        <p:nvPicPr>
          <p:cNvPr id="25" name="Image 6" descr=" 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6477810" cy="80010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304838" y="50800"/>
            <a:ext cx="60205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기능개선 메인 컴포넌트</a:t>
            </a:r>
            <a:endParaRPr lang="en-US" sz="3600" dirty="0"/>
          </a:p>
        </p:txBody>
      </p:sp>
      <p:pic>
        <p:nvPicPr>
          <p:cNvPr id="27" name="Image 7" descr=" ">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295562" y="3098800"/>
            <a:ext cx="3810476" cy="8259849"/>
          </a:xfrm>
          <a:prstGeom prst="rect">
            <a:avLst/>
          </a:prstGeom>
        </p:spPr>
      </p:pic>
      <p:pic>
        <p:nvPicPr>
          <p:cNvPr id="28" name="Image 8" descr=" ">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3857432" y="3098800"/>
            <a:ext cx="3810476" cy="8259849"/>
          </a:xfrm>
          <a:prstGeom prst="rect">
            <a:avLst/>
          </a:prstGeom>
        </p:spPr>
      </p:pic>
      <p:sp>
        <p:nvSpPr>
          <p:cNvPr id="29" name="Shape 18"/>
          <p:cNvSpPr/>
          <p:nvPr/>
        </p:nvSpPr>
        <p:spPr>
          <a:xfrm>
            <a:off x="4445556" y="86360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30" name="Shape 19"/>
          <p:cNvSpPr/>
          <p:nvPr/>
        </p:nvSpPr>
        <p:spPr>
          <a:xfrm>
            <a:off x="5410876" y="8699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1" name="Text 20"/>
          <p:cNvSpPr/>
          <p:nvPr/>
        </p:nvSpPr>
        <p:spPr>
          <a:xfrm>
            <a:off x="5537892" y="87227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32" name="Image 9" descr=" ">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91724" y="8870950"/>
            <a:ext cx="495362" cy="12700"/>
          </a:xfrm>
          <a:prstGeom prst="rect">
            <a:avLst/>
          </a:prstGeom>
        </p:spPr>
      </p:pic>
      <p:pic>
        <p:nvPicPr>
          <p:cNvPr id="33" name="Image 10" descr=" ">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185673" y="3098800"/>
            <a:ext cx="3810476" cy="8259849"/>
          </a:xfrm>
          <a:prstGeom prst="rect">
            <a:avLst/>
          </a:prstGeom>
        </p:spPr>
      </p:pic>
      <p:pic>
        <p:nvPicPr>
          <p:cNvPr id="34" name="Image 11" descr=" ">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66921" y="4102100"/>
            <a:ext cx="3810476" cy="8259849"/>
          </a:xfrm>
          <a:prstGeom prst="rect">
            <a:avLst/>
          </a:prstGeom>
        </p:spPr>
      </p:pic>
      <p:pic>
        <p:nvPicPr>
          <p:cNvPr id="35" name="Image 12" descr=" ">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147568" y="4699000"/>
            <a:ext cx="939917" cy="939800"/>
          </a:xfrm>
          <a:prstGeom prst="rect">
            <a:avLst/>
          </a:prstGeom>
        </p:spPr>
      </p:pic>
      <p:pic>
        <p:nvPicPr>
          <p:cNvPr id="36" name="Image 13" descr=" ">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675184" y="5918200"/>
            <a:ext cx="939917" cy="939800"/>
          </a:xfrm>
          <a:prstGeom prst="rect">
            <a:avLst/>
          </a:prstGeom>
        </p:spPr>
      </p:pic>
      <p:pic>
        <p:nvPicPr>
          <p:cNvPr id="37" name="Image 14" descr=" ">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132441" y="5041900"/>
            <a:ext cx="4724991" cy="2692400"/>
          </a:xfrm>
          <a:prstGeom prst="rect">
            <a:avLst/>
          </a:prstGeom>
        </p:spPr>
      </p:pic>
      <p:sp>
        <p:nvSpPr>
          <p:cNvPr id="38" name="Shape 21"/>
          <p:cNvSpPr/>
          <p:nvPr/>
        </p:nvSpPr>
        <p:spPr>
          <a:xfrm>
            <a:off x="11494937" y="6032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2"/>
          <p:cNvSpPr/>
          <p:nvPr/>
        </p:nvSpPr>
        <p:spPr>
          <a:xfrm>
            <a:off x="11602900" y="60557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40" name="Shape 23"/>
          <p:cNvSpPr/>
          <p:nvPr/>
        </p:nvSpPr>
        <p:spPr>
          <a:xfrm>
            <a:off x="5588698" y="44831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1" name="Text 24"/>
          <p:cNvSpPr/>
          <p:nvPr/>
        </p:nvSpPr>
        <p:spPr>
          <a:xfrm>
            <a:off x="5696662" y="45063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pic>
        <p:nvPicPr>
          <p:cNvPr id="42" name="Image 15" descr=" ">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075784" y="6203950"/>
            <a:ext cx="495362" cy="12700"/>
          </a:xfrm>
          <a:prstGeom prst="rect">
            <a:avLst/>
          </a:prstGeom>
        </p:spPr>
      </p:pic>
      <p:pic>
        <p:nvPicPr>
          <p:cNvPr id="43" name="Image 16" descr=" ">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785573" y="4838700"/>
            <a:ext cx="489011" cy="438150"/>
          </a:xfrm>
          <a:prstGeom prst="rect">
            <a:avLst/>
          </a:prstGeom>
        </p:spPr>
      </p:pic>
      <p:sp>
        <p:nvSpPr>
          <p:cNvPr id="44" name="Text 25"/>
          <p:cNvSpPr/>
          <p:nvPr/>
        </p:nvSpPr>
        <p:spPr>
          <a:xfrm>
            <a:off x="12650781" y="62399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바로이동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Slide 5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26991" y="1917700"/>
            <a:ext cx="3808240" cy="8255000"/>
          </a:xfrm>
          <a:prstGeom prst="rect">
            <a:avLst/>
          </a:prstGeom>
        </p:spPr>
      </p:pic>
      <p:pic>
        <p:nvPicPr>
          <p:cNvPr id="3" name="Image 1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4" name="Image 2" descr=" 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5" name="Image 3" descr=" 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3194050"/>
            <a:ext cx="6350794" cy="12700"/>
          </a:xfrm>
          <a:prstGeom prst="rect">
            <a:avLst/>
          </a:prstGeom>
        </p:spPr>
      </p:pic>
      <p:pic>
        <p:nvPicPr>
          <p:cNvPr id="6" name="Image 4" descr=" 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4908550"/>
            <a:ext cx="6350794" cy="12700"/>
          </a:xfrm>
          <a:prstGeom prst="rect">
            <a:avLst/>
          </a:prstGeom>
        </p:spPr>
      </p:pic>
      <p:pic>
        <p:nvPicPr>
          <p:cNvPr id="7" name="Image 5" descr=" 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036254" y="5492750"/>
            <a:ext cx="6350794" cy="12700"/>
          </a:xfrm>
          <a:prstGeom prst="rect">
            <a:avLst/>
          </a:prstGeom>
        </p:spPr>
      </p:pic>
      <p:pic>
        <p:nvPicPr>
          <p:cNvPr id="8" name="Image 6" descr=" 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5899150"/>
            <a:ext cx="6350794" cy="12700"/>
          </a:xfrm>
          <a:prstGeom prst="rect">
            <a:avLst/>
          </a:prstGeom>
        </p:spPr>
      </p:pic>
      <p:pic>
        <p:nvPicPr>
          <p:cNvPr id="9" name="Image 7" descr=" 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6318250"/>
            <a:ext cx="6350794" cy="12700"/>
          </a:xfrm>
          <a:prstGeom prst="rect">
            <a:avLst/>
          </a:prstGeom>
        </p:spPr>
      </p:pic>
      <p:pic>
        <p:nvPicPr>
          <p:cNvPr id="10" name="Image 8" descr=" ">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8036254" y="6724650"/>
            <a:ext cx="6350794" cy="12700"/>
          </a:xfrm>
          <a:prstGeom prst="rect">
            <a:avLst/>
          </a:prstGeom>
        </p:spPr>
      </p:pic>
      <p:pic>
        <p:nvPicPr>
          <p:cNvPr id="11" name="Image 9" descr=" ">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036254" y="8451850"/>
            <a:ext cx="6350794" cy="12700"/>
          </a:xfrm>
          <a:prstGeom prst="rect">
            <a:avLst/>
          </a:prstGeom>
        </p:spPr>
      </p:pic>
      <p:pic>
        <p:nvPicPr>
          <p:cNvPr id="12" name="Image 10" descr=" ">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8036254" y="10306050"/>
            <a:ext cx="6350794" cy="12700"/>
          </a:xfrm>
          <a:prstGeom prst="rect">
            <a:avLst/>
          </a:prstGeom>
        </p:spPr>
      </p:pic>
      <p:pic>
        <p:nvPicPr>
          <p:cNvPr id="13" name="Image 11" descr=" ">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8036254" y="10712450"/>
            <a:ext cx="6350794" cy="12700"/>
          </a:xfrm>
          <a:prstGeom prst="rect">
            <a:avLst/>
          </a:prstGeom>
        </p:spPr>
      </p:pic>
      <p:pic>
        <p:nvPicPr>
          <p:cNvPr id="14" name="Image 12" descr=" ">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8036254" y="11118850"/>
            <a:ext cx="6350794" cy="12700"/>
          </a:xfrm>
          <a:prstGeom prst="rect">
            <a:avLst/>
          </a:prstGeom>
        </p:spPr>
      </p:pic>
      <p:pic>
        <p:nvPicPr>
          <p:cNvPr id="15" name="Image 13" descr=" ">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8036254" y="12122150"/>
            <a:ext cx="6350794" cy="12700"/>
          </a:xfrm>
          <a:prstGeom prst="rect">
            <a:avLst/>
          </a:prstGeom>
        </p:spPr>
      </p:pic>
      <p:pic>
        <p:nvPicPr>
          <p:cNvPr id="16" name="Image 14" descr=" "/>
          <p:cNvPicPr>
            <a:picLocks noChangeAspect="1"/>
          </p:cNvPicPr>
          <p:nvPr/>
        </p:nvPicPr>
        <p:blipFill rotWithShape="1">
          <a:blip r:embed="rId31"/>
          <a:stretch>
            <a:fillRect/>
          </a:stretch>
        </p:blipFill>
        <p:spPr>
          <a:xfrm>
            <a:off x="18036254" y="13323359"/>
            <a:ext cx="6350794" cy="12700"/>
          </a:xfrm>
          <a:prstGeom prst="rect">
            <a:avLst/>
          </a:prstGeom>
        </p:spPr>
      </p:pic>
      <p:pic>
        <p:nvPicPr>
          <p:cNvPr id="17" name="Image 15" descr=" ">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9" name="Image 16" descr=" ">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20" name="Image 17" descr=" ">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21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2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3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4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5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6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7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8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9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30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31" name="Text 11"/>
          <p:cNvSpPr/>
          <p:nvPr/>
        </p:nvSpPr>
        <p:spPr>
          <a:xfrm>
            <a:off x="939917" y="944033"/>
            <a:ext cx="15792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위치 설정</a:t>
            </a:r>
            <a:endParaRPr lang="en-US" sz="1600" dirty="0"/>
          </a:p>
        </p:txBody>
      </p:sp>
      <p:sp>
        <p:nvSpPr>
          <p:cNvPr id="32" name="Text 12"/>
          <p:cNvSpPr/>
          <p:nvPr/>
        </p:nvSpPr>
        <p:spPr>
          <a:xfrm>
            <a:off x="5855432" y="944033"/>
            <a:ext cx="378930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</a:t>
            </a:r>
            <a:endParaRPr lang="en-US" sz="1600" dirty="0"/>
          </a:p>
        </p:txBody>
      </p:sp>
      <p:sp>
        <p:nvSpPr>
          <p:cNvPr id="33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설정 페이지 3번째 영역 [일자리맵 위치 설정] 메뉴 추가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탭시 [일자리맵 위치설정]페이지 이동</a:t>
            </a:r>
            <a:endParaRPr lang="en-US" sz="1400" dirty="0"/>
          </a:p>
        </p:txBody>
      </p:sp>
      <p:sp>
        <p:nvSpPr>
          <p:cNvPr id="34" name="Text 14"/>
          <p:cNvSpPr/>
          <p:nvPr/>
        </p:nvSpPr>
        <p:spPr>
          <a:xfrm>
            <a:off x="18849156" y="4965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뒤로가기 버튼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이전페이지로 이동</a:t>
            </a:r>
            <a:endParaRPr lang="en-US" sz="1400" dirty="0"/>
          </a:p>
        </p:txBody>
      </p:sp>
      <p:sp>
        <p:nvSpPr>
          <p:cNvPr id="35" name="Text 15"/>
          <p:cNvSpPr/>
          <p:nvPr/>
        </p:nvSpPr>
        <p:spPr>
          <a:xfrm>
            <a:off x="18849156" y="55753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페이지 명 : “일자리맵 위치설정”</a:t>
            </a:r>
            <a:endParaRPr lang="en-US" sz="1400" dirty="0"/>
          </a:p>
        </p:txBody>
      </p:sp>
      <p:sp>
        <p:nvSpPr>
          <p:cNvPr id="36" name="Text 16"/>
          <p:cNvSpPr/>
          <p:nvPr/>
        </p:nvSpPr>
        <p:spPr>
          <a:xfrm>
            <a:off x="18849156" y="59817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우리집 주소 영역 아이콘 + 텍스트</a:t>
            </a:r>
            <a:endParaRPr lang="en-US" sz="1400" dirty="0"/>
          </a:p>
        </p:txBody>
      </p:sp>
      <p:sp>
        <p:nvSpPr>
          <p:cNvPr id="37" name="Text 17"/>
          <p:cNvSpPr/>
          <p:nvPr/>
        </p:nvSpPr>
        <p:spPr>
          <a:xfrm>
            <a:off x="18849156" y="64008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우리집 주소 영역 서브 타이틀 : 주소</a:t>
            </a:r>
            <a:endParaRPr lang="en-US" sz="1400" dirty="0"/>
          </a:p>
        </p:txBody>
      </p:sp>
      <p:sp>
        <p:nvSpPr>
          <p:cNvPr id="38" name="Text 18"/>
          <p:cNvSpPr/>
          <p:nvPr/>
        </p:nvSpPr>
        <p:spPr>
          <a:xfrm>
            <a:off x="18849156" y="6807200"/>
            <a:ext cx="5597166" cy="145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텍스트필드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수동입력 불가 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좌측(8번) 수정 버튼을 통해 주소 검색 후 프로세스를 따라 등록(14번)시  해당 도로명 주소 자동입력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플레이스 홀더 : “주소를 등록해주세요”</a:t>
            </a:r>
            <a:endParaRPr lang="en-US" sz="1400" dirty="0"/>
          </a:p>
        </p:txBody>
      </p:sp>
      <p:sp>
        <p:nvSpPr>
          <p:cNvPr id="39" name="Text 19"/>
          <p:cNvSpPr/>
          <p:nvPr/>
        </p:nvSpPr>
        <p:spPr>
          <a:xfrm>
            <a:off x="18849156" y="8534400"/>
            <a:ext cx="5597166" cy="1735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수정버튼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 검색 페이지로 이동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등록된 주소가 있을 경우 “수정” 등록된 주소가 없을 경우”등록”으로  출력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기존 일자리 맵 주소검색과는 다른 페이지로 생성 필요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다음 뎁스(주소확인)이 있어 분기 필요.</a:t>
            </a:r>
            <a:endParaRPr lang="en-US" sz="1400" dirty="0"/>
          </a:p>
        </p:txBody>
      </p:sp>
      <p:sp>
        <p:nvSpPr>
          <p:cNvPr id="40" name="Text 20"/>
          <p:cNvSpPr/>
          <p:nvPr/>
        </p:nvSpPr>
        <p:spPr>
          <a:xfrm>
            <a:off x="18849156" y="103886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회사 주소 영역 아이콘 + 텍스트</a:t>
            </a:r>
            <a:endParaRPr lang="en-US" sz="1400" dirty="0"/>
          </a:p>
        </p:txBody>
      </p:sp>
      <p:sp>
        <p:nvSpPr>
          <p:cNvPr id="41" name="Text 21"/>
          <p:cNvSpPr/>
          <p:nvPr/>
        </p:nvSpPr>
        <p:spPr>
          <a:xfrm>
            <a:off x="18849156" y="107950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6~8과 동일</a:t>
            </a:r>
            <a:endParaRPr lang="en-US" sz="1400" dirty="0"/>
          </a:p>
        </p:txBody>
      </p:sp>
      <p:sp>
        <p:nvSpPr>
          <p:cNvPr id="42" name="Text 22"/>
          <p:cNvSpPr/>
          <p:nvPr/>
        </p:nvSpPr>
        <p:spPr>
          <a:xfrm>
            <a:off x="18849156" y="112014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검색 후 해당 항목 탭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 확인 페이지(신규생성)으로 이동</a:t>
            </a:r>
            <a:endParaRPr lang="en-US" sz="1400" dirty="0"/>
          </a:p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※ 집 | 회사 위치 좌표를 등록하는 프로세스에서만 사용</a:t>
            </a:r>
            <a:endParaRPr lang="en-US" sz="1400" dirty="0"/>
          </a:p>
        </p:txBody>
      </p:sp>
      <p:sp>
        <p:nvSpPr>
          <p:cNvPr id="43" name="Text 23"/>
          <p:cNvSpPr/>
          <p:nvPr/>
        </p:nvSpPr>
        <p:spPr>
          <a:xfrm>
            <a:off x="18849156" y="122047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위치 등록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해당 위치의 도로병 주로가 “일자리맵 위치 설정” 페이지에 입력됨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2950F2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입력 대상이 [우리집]인지 [회사]인지 구분 명확히 필요.</a:t>
            </a:r>
            <a:endParaRPr lang="en-US" sz="1400" dirty="0"/>
          </a:p>
        </p:txBody>
      </p:sp>
      <p:sp>
        <p:nvSpPr>
          <p:cNvPr id="44" name="Text 24"/>
          <p:cNvSpPr/>
          <p:nvPr/>
        </p:nvSpPr>
        <p:spPr>
          <a:xfrm>
            <a:off x="18870326" y="13391092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일자리맵 헤더 우측 “설정” 컴포넌트로도 진입 가능</a:t>
            </a:r>
            <a:endParaRPr lang="en-US" sz="1400"/>
          </a:p>
        </p:txBody>
      </p:sp>
      <p:sp>
        <p:nvSpPr>
          <p:cNvPr id="45" name="Text 25"/>
          <p:cNvSpPr/>
          <p:nvPr/>
        </p:nvSpPr>
        <p:spPr>
          <a:xfrm>
            <a:off x="18849156" y="3314700"/>
            <a:ext cx="5597166" cy="145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“일자리맵 위치설정” 페이지 신규 생성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유저의 집 주소, 회사 주소를 입력할 수 있는 페이지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접근 경로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Font typeface="+mj-lt"/>
              <a:buAutoNum type="arabicPeriod" startAt="1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마이페이지 &gt; 설정 &gt; 일자리맵 위치설정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Font typeface="+mj-lt"/>
              <a:buAutoNum type="arabicPeriod" startAt="1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일자리맵 &gt; 현위치 선택 버튼 클릭 &gt; 집, 회사 버튼 클릭시 </a:t>
            </a:r>
            <a:endParaRPr lang="en-US" sz="1400" dirty="0"/>
          </a:p>
        </p:txBody>
      </p:sp>
      <p:sp>
        <p:nvSpPr>
          <p:cNvPr id="46" name="Text 26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47" name="Text 27"/>
          <p:cNvSpPr/>
          <p:nvPr/>
        </p:nvSpPr>
        <p:spPr>
          <a:xfrm>
            <a:off x="18341092" y="32935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sp>
        <p:nvSpPr>
          <p:cNvPr id="48" name="Text 28"/>
          <p:cNvSpPr/>
          <p:nvPr/>
        </p:nvSpPr>
        <p:spPr>
          <a:xfrm>
            <a:off x="18341092" y="49445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</a:t>
            </a:r>
            <a:endParaRPr lang="en-US" sz="1600" dirty="0"/>
          </a:p>
        </p:txBody>
      </p:sp>
      <p:sp>
        <p:nvSpPr>
          <p:cNvPr id="49" name="Text 29"/>
          <p:cNvSpPr/>
          <p:nvPr/>
        </p:nvSpPr>
        <p:spPr>
          <a:xfrm>
            <a:off x="18341092" y="55541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</a:t>
            </a:r>
            <a:endParaRPr lang="en-US" sz="1600" dirty="0"/>
          </a:p>
        </p:txBody>
      </p:sp>
      <p:sp>
        <p:nvSpPr>
          <p:cNvPr id="50" name="Text 30"/>
          <p:cNvSpPr/>
          <p:nvPr/>
        </p:nvSpPr>
        <p:spPr>
          <a:xfrm>
            <a:off x="18341092" y="59605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5</a:t>
            </a:r>
            <a:endParaRPr lang="en-US" sz="1600" dirty="0"/>
          </a:p>
        </p:txBody>
      </p:sp>
      <p:sp>
        <p:nvSpPr>
          <p:cNvPr id="51" name="Text 31"/>
          <p:cNvSpPr/>
          <p:nvPr/>
        </p:nvSpPr>
        <p:spPr>
          <a:xfrm>
            <a:off x="18341092" y="63796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6</a:t>
            </a:r>
            <a:endParaRPr lang="en-US" sz="1600" dirty="0"/>
          </a:p>
        </p:txBody>
      </p:sp>
      <p:sp>
        <p:nvSpPr>
          <p:cNvPr id="52" name="Text 32"/>
          <p:cNvSpPr/>
          <p:nvPr/>
        </p:nvSpPr>
        <p:spPr>
          <a:xfrm>
            <a:off x="18341092" y="6786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7</a:t>
            </a:r>
            <a:endParaRPr lang="en-US" sz="1600" dirty="0"/>
          </a:p>
        </p:txBody>
      </p:sp>
      <p:sp>
        <p:nvSpPr>
          <p:cNvPr id="53" name="Text 33"/>
          <p:cNvSpPr/>
          <p:nvPr/>
        </p:nvSpPr>
        <p:spPr>
          <a:xfrm>
            <a:off x="18341092" y="85132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8</a:t>
            </a:r>
            <a:endParaRPr lang="en-US" sz="1600" dirty="0"/>
          </a:p>
        </p:txBody>
      </p:sp>
      <p:sp>
        <p:nvSpPr>
          <p:cNvPr id="54" name="Text 34"/>
          <p:cNvSpPr/>
          <p:nvPr/>
        </p:nvSpPr>
        <p:spPr>
          <a:xfrm>
            <a:off x="18341092" y="103674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9</a:t>
            </a:r>
            <a:endParaRPr lang="en-US" sz="1600" dirty="0"/>
          </a:p>
        </p:txBody>
      </p:sp>
      <p:sp>
        <p:nvSpPr>
          <p:cNvPr id="55" name="Text 35"/>
          <p:cNvSpPr/>
          <p:nvPr/>
        </p:nvSpPr>
        <p:spPr>
          <a:xfrm>
            <a:off x="18099762" y="10773833"/>
            <a:ext cx="6520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10~12</a:t>
            </a:r>
            <a:endParaRPr lang="en-US" sz="1600" dirty="0"/>
          </a:p>
        </p:txBody>
      </p:sp>
      <p:sp>
        <p:nvSpPr>
          <p:cNvPr id="56" name="Text 36"/>
          <p:cNvSpPr/>
          <p:nvPr/>
        </p:nvSpPr>
        <p:spPr>
          <a:xfrm>
            <a:off x="18290286" y="11180233"/>
            <a:ext cx="29637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13</a:t>
            </a:r>
            <a:endParaRPr lang="en-US" sz="1600" dirty="0"/>
          </a:p>
        </p:txBody>
      </p:sp>
      <p:sp>
        <p:nvSpPr>
          <p:cNvPr id="57" name="Text 37"/>
          <p:cNvSpPr/>
          <p:nvPr/>
        </p:nvSpPr>
        <p:spPr>
          <a:xfrm>
            <a:off x="18290286" y="1218353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14</a:t>
            </a:r>
            <a:endParaRPr lang="en-US" sz="1600" dirty="0"/>
          </a:p>
        </p:txBody>
      </p:sp>
      <p:sp>
        <p:nvSpPr>
          <p:cNvPr id="58" name="Text 38"/>
          <p:cNvSpPr/>
          <p:nvPr/>
        </p:nvSpPr>
        <p:spPr>
          <a:xfrm>
            <a:off x="18266044" y="13395326"/>
            <a:ext cx="264412" cy="247650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15</a:t>
            </a:r>
            <a:endParaRPr lang="en-US" sz="1600"/>
          </a:p>
        </p:txBody>
      </p:sp>
      <p:pic>
        <p:nvPicPr>
          <p:cNvPr id="59" name="Image 18" descr=" ">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0" y="0"/>
            <a:ext cx="9411876" cy="800100"/>
          </a:xfrm>
          <a:prstGeom prst="rect">
            <a:avLst/>
          </a:prstGeom>
        </p:spPr>
      </p:pic>
      <p:sp>
        <p:nvSpPr>
          <p:cNvPr id="60" name="Text 39"/>
          <p:cNvSpPr/>
          <p:nvPr/>
        </p:nvSpPr>
        <p:spPr>
          <a:xfrm>
            <a:off x="304838" y="50800"/>
            <a:ext cx="8954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우리집, 회사 위치 이동을 위한 주소 설정 프로세스</a:t>
            </a:r>
            <a:endParaRPr lang="en-US" sz="3600" dirty="0"/>
          </a:p>
        </p:txBody>
      </p:sp>
      <p:pic>
        <p:nvPicPr>
          <p:cNvPr id="61" name="Image 19" descr=" ">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304838" y="1917700"/>
            <a:ext cx="3810476" cy="8260717"/>
          </a:xfrm>
          <a:prstGeom prst="rect">
            <a:avLst/>
          </a:prstGeom>
        </p:spPr>
      </p:pic>
      <p:pic>
        <p:nvPicPr>
          <p:cNvPr id="62" name="Image 20" descr=" ">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4267733" y="1917700"/>
            <a:ext cx="3810476" cy="8259849"/>
          </a:xfrm>
          <a:prstGeom prst="rect">
            <a:avLst/>
          </a:prstGeom>
        </p:spPr>
      </p:pic>
      <p:pic>
        <p:nvPicPr>
          <p:cNvPr id="63" name="Image 21" descr=" ">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7430429" y="6866080"/>
            <a:ext cx="787498" cy="187040"/>
          </a:xfrm>
          <a:prstGeom prst="rect">
            <a:avLst/>
          </a:prstGeom>
        </p:spPr>
      </p:pic>
      <p:pic>
        <p:nvPicPr>
          <p:cNvPr id="64" name="Image 22" descr=" ">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8230629" y="1917700"/>
            <a:ext cx="3810476" cy="8259849"/>
          </a:xfrm>
          <a:prstGeom prst="rect">
            <a:avLst/>
          </a:prstGeom>
        </p:spPr>
      </p:pic>
      <p:pic>
        <p:nvPicPr>
          <p:cNvPr id="65" name="Image 23" descr=" ">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875984" y="3975100"/>
            <a:ext cx="393749" cy="1282700"/>
          </a:xfrm>
          <a:prstGeom prst="rect">
            <a:avLst/>
          </a:prstGeom>
        </p:spPr>
      </p:pic>
      <p:pic>
        <p:nvPicPr>
          <p:cNvPr id="66" name="Image 24" descr=" ">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3705013" y="5003800"/>
            <a:ext cx="3810476" cy="8259849"/>
          </a:xfrm>
          <a:prstGeom prst="rect">
            <a:avLst/>
          </a:prstGeom>
        </p:spPr>
      </p:pic>
      <p:sp>
        <p:nvSpPr>
          <p:cNvPr id="67" name="Shape 40"/>
          <p:cNvSpPr/>
          <p:nvPr/>
        </p:nvSpPr>
        <p:spPr>
          <a:xfrm>
            <a:off x="431854" y="5486400"/>
            <a:ext cx="3505638" cy="50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68" name="Shape 41"/>
          <p:cNvSpPr/>
          <p:nvPr/>
        </p:nvSpPr>
        <p:spPr>
          <a:xfrm>
            <a:off x="4420152" y="4178300"/>
            <a:ext cx="3505638" cy="50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9" name="Image 25" descr=" ">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3277010" y="3392630"/>
            <a:ext cx="1003425" cy="2093770"/>
          </a:xfrm>
          <a:prstGeom prst="rect">
            <a:avLst/>
          </a:prstGeom>
        </p:spPr>
      </p:pic>
      <p:sp>
        <p:nvSpPr>
          <p:cNvPr id="70" name="Shape 42"/>
          <p:cNvSpPr/>
          <p:nvPr/>
        </p:nvSpPr>
        <p:spPr>
          <a:xfrm>
            <a:off x="6681035" y="5003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1" name="Text 43"/>
          <p:cNvSpPr/>
          <p:nvPr/>
        </p:nvSpPr>
        <p:spPr>
          <a:xfrm>
            <a:off x="6808051" y="50270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72" name="Shape 44"/>
          <p:cNvSpPr/>
          <p:nvPr/>
        </p:nvSpPr>
        <p:spPr>
          <a:xfrm>
            <a:off x="9373772" y="1460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3" name="Text 45"/>
          <p:cNvSpPr/>
          <p:nvPr/>
        </p:nvSpPr>
        <p:spPr>
          <a:xfrm>
            <a:off x="9500787" y="14837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74" name="Shape 46"/>
          <p:cNvSpPr/>
          <p:nvPr/>
        </p:nvSpPr>
        <p:spPr>
          <a:xfrm>
            <a:off x="9195949" y="28702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5" name="Text 47"/>
          <p:cNvSpPr/>
          <p:nvPr/>
        </p:nvSpPr>
        <p:spPr>
          <a:xfrm>
            <a:off x="9303913" y="28934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sp>
        <p:nvSpPr>
          <p:cNvPr id="76" name="Shape 48"/>
          <p:cNvSpPr/>
          <p:nvPr/>
        </p:nvSpPr>
        <p:spPr>
          <a:xfrm>
            <a:off x="9297562" y="43307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7" name="Text 49"/>
          <p:cNvSpPr/>
          <p:nvPr/>
        </p:nvSpPr>
        <p:spPr>
          <a:xfrm>
            <a:off x="9405526" y="43539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9</a:t>
            </a:r>
            <a:endParaRPr lang="en-US" sz="1600" dirty="0"/>
          </a:p>
        </p:txBody>
      </p:sp>
      <p:sp>
        <p:nvSpPr>
          <p:cNvPr id="78" name="Shape 50"/>
          <p:cNvSpPr/>
          <p:nvPr/>
        </p:nvSpPr>
        <p:spPr>
          <a:xfrm>
            <a:off x="9018127" y="4673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9" name="Text 51"/>
          <p:cNvSpPr/>
          <p:nvPr/>
        </p:nvSpPr>
        <p:spPr>
          <a:xfrm>
            <a:off x="9068933" y="4696883"/>
            <a:ext cx="32177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10</a:t>
            </a:r>
            <a:endParaRPr lang="en-US" sz="1600" dirty="0"/>
          </a:p>
        </p:txBody>
      </p:sp>
      <p:sp>
        <p:nvSpPr>
          <p:cNvPr id="80" name="Shape 52"/>
          <p:cNvSpPr/>
          <p:nvPr/>
        </p:nvSpPr>
        <p:spPr>
          <a:xfrm>
            <a:off x="10300987" y="44450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1" name="Text 53"/>
          <p:cNvSpPr/>
          <p:nvPr/>
        </p:nvSpPr>
        <p:spPr>
          <a:xfrm>
            <a:off x="10377197" y="4468283"/>
            <a:ext cx="27096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11</a:t>
            </a:r>
            <a:endParaRPr lang="en-US" sz="1600" dirty="0"/>
          </a:p>
        </p:txBody>
      </p:sp>
      <p:sp>
        <p:nvSpPr>
          <p:cNvPr id="82" name="Shape 54"/>
          <p:cNvSpPr/>
          <p:nvPr/>
        </p:nvSpPr>
        <p:spPr>
          <a:xfrm>
            <a:off x="10072359" y="3276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3" name="Text 55"/>
          <p:cNvSpPr/>
          <p:nvPr/>
        </p:nvSpPr>
        <p:spPr>
          <a:xfrm>
            <a:off x="10186673" y="329988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7</a:t>
            </a:r>
            <a:endParaRPr lang="en-US" sz="1600" dirty="0"/>
          </a:p>
        </p:txBody>
      </p:sp>
      <p:sp>
        <p:nvSpPr>
          <p:cNvPr id="84" name="Shape 56"/>
          <p:cNvSpPr/>
          <p:nvPr/>
        </p:nvSpPr>
        <p:spPr>
          <a:xfrm>
            <a:off x="9132441" y="3454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5" name="Text 57"/>
          <p:cNvSpPr/>
          <p:nvPr/>
        </p:nvSpPr>
        <p:spPr>
          <a:xfrm>
            <a:off x="9240405" y="34776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6</a:t>
            </a:r>
            <a:endParaRPr lang="en-US" sz="1600" dirty="0"/>
          </a:p>
        </p:txBody>
      </p:sp>
      <p:pic>
        <p:nvPicPr>
          <p:cNvPr id="86" name="Image 26" descr=" ">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6852506" y="4699000"/>
            <a:ext cx="12702" cy="323850"/>
          </a:xfrm>
          <a:prstGeom prst="rect">
            <a:avLst/>
          </a:prstGeom>
        </p:spPr>
      </p:pic>
      <p:pic>
        <p:nvPicPr>
          <p:cNvPr id="87" name="Image 27" descr=" ">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8503713" y="2298700"/>
            <a:ext cx="12702" cy="323850"/>
          </a:xfrm>
          <a:prstGeom prst="rect">
            <a:avLst/>
          </a:prstGeom>
        </p:spPr>
      </p:pic>
      <p:pic>
        <p:nvPicPr>
          <p:cNvPr id="88" name="Image 28" descr=" ">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0066008" y="2298700"/>
            <a:ext cx="12702" cy="323850"/>
          </a:xfrm>
          <a:prstGeom prst="rect">
            <a:avLst/>
          </a:prstGeom>
        </p:spPr>
      </p:pic>
      <p:pic>
        <p:nvPicPr>
          <p:cNvPr id="89" name="Image 29" descr=" ">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8980022" y="4502150"/>
            <a:ext cx="323890" cy="12700"/>
          </a:xfrm>
          <a:prstGeom prst="rect">
            <a:avLst/>
          </a:prstGeom>
        </p:spPr>
      </p:pic>
      <p:pic>
        <p:nvPicPr>
          <p:cNvPr id="90" name="Image 30" descr=" ">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687886" y="4857750"/>
            <a:ext cx="323890" cy="12700"/>
          </a:xfrm>
          <a:prstGeom prst="rect">
            <a:avLst/>
          </a:prstGeom>
        </p:spPr>
      </p:pic>
      <p:pic>
        <p:nvPicPr>
          <p:cNvPr id="91" name="Image 31" descr=" ">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69283" y="4749800"/>
            <a:ext cx="12702" cy="323850"/>
          </a:xfrm>
          <a:prstGeom prst="rect">
            <a:avLst/>
          </a:prstGeom>
        </p:spPr>
      </p:pic>
      <p:pic>
        <p:nvPicPr>
          <p:cNvPr id="92" name="Image 32" descr=" ">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0243830" y="3556000"/>
            <a:ext cx="12702" cy="323850"/>
          </a:xfrm>
          <a:prstGeom prst="rect">
            <a:avLst/>
          </a:prstGeom>
        </p:spPr>
      </p:pic>
      <p:pic>
        <p:nvPicPr>
          <p:cNvPr id="93" name="Image 33" descr=" ">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687886" y="3676650"/>
            <a:ext cx="495362" cy="12700"/>
          </a:xfrm>
          <a:prstGeom prst="rect">
            <a:avLst/>
          </a:prstGeom>
        </p:spPr>
      </p:pic>
      <p:pic>
        <p:nvPicPr>
          <p:cNvPr id="94" name="Image 34" descr=" ">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11641005" y="3517900"/>
            <a:ext cx="12702" cy="323850"/>
          </a:xfrm>
          <a:prstGeom prst="rect">
            <a:avLst/>
          </a:prstGeom>
        </p:spPr>
      </p:pic>
      <p:pic>
        <p:nvPicPr>
          <p:cNvPr id="95" name="Image 35" descr=" ">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11641005" y="4711700"/>
            <a:ext cx="12702" cy="323850"/>
          </a:xfrm>
          <a:prstGeom prst="rect">
            <a:avLst/>
          </a:prstGeom>
        </p:spPr>
      </p:pic>
      <p:pic>
        <p:nvPicPr>
          <p:cNvPr id="96" name="Image 36" descr=" ">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15857932" y="3403600"/>
            <a:ext cx="12702" cy="323850"/>
          </a:xfrm>
          <a:prstGeom prst="rect">
            <a:avLst/>
          </a:prstGeom>
        </p:spPr>
      </p:pic>
      <p:sp>
        <p:nvSpPr>
          <p:cNvPr id="97" name="Shape 58"/>
          <p:cNvSpPr/>
          <p:nvPr/>
        </p:nvSpPr>
        <p:spPr>
          <a:xfrm>
            <a:off x="3416727" y="32512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98" name="Text 59"/>
          <p:cNvSpPr/>
          <p:nvPr/>
        </p:nvSpPr>
        <p:spPr>
          <a:xfrm>
            <a:off x="3446364" y="33782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이동</a:t>
            </a:r>
            <a:endParaRPr lang="en-US" sz="1600" dirty="0"/>
          </a:p>
        </p:txBody>
      </p:sp>
      <p:pic>
        <p:nvPicPr>
          <p:cNvPr id="99" name="Image 37" descr=" ">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760670" y="3189430"/>
            <a:ext cx="482660" cy="982520"/>
          </a:xfrm>
          <a:prstGeom prst="rect">
            <a:avLst/>
          </a:prstGeom>
        </p:spPr>
      </p:pic>
      <p:sp>
        <p:nvSpPr>
          <p:cNvPr id="100" name="Shape 60"/>
          <p:cNvSpPr/>
          <p:nvPr/>
        </p:nvSpPr>
        <p:spPr>
          <a:xfrm>
            <a:off x="11469534" y="3276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1" name="Text 61"/>
          <p:cNvSpPr/>
          <p:nvPr/>
        </p:nvSpPr>
        <p:spPr>
          <a:xfrm>
            <a:off x="11577497" y="32998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8</a:t>
            </a:r>
            <a:endParaRPr lang="en-US" sz="1600" dirty="0"/>
          </a:p>
        </p:txBody>
      </p:sp>
      <p:sp>
        <p:nvSpPr>
          <p:cNvPr id="102" name="Shape 62"/>
          <p:cNvSpPr/>
          <p:nvPr/>
        </p:nvSpPr>
        <p:spPr>
          <a:xfrm>
            <a:off x="11469534" y="4470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3" name="Text 63"/>
          <p:cNvSpPr/>
          <p:nvPr/>
        </p:nvSpPr>
        <p:spPr>
          <a:xfrm>
            <a:off x="11533041" y="4493683"/>
            <a:ext cx="29637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12</a:t>
            </a:r>
            <a:endParaRPr lang="en-US" sz="1600" dirty="0"/>
          </a:p>
        </p:txBody>
      </p:sp>
      <p:sp>
        <p:nvSpPr>
          <p:cNvPr id="104" name="Shape 64"/>
          <p:cNvSpPr/>
          <p:nvPr/>
        </p:nvSpPr>
        <p:spPr>
          <a:xfrm>
            <a:off x="15686461" y="3073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5" name="Text 65"/>
          <p:cNvSpPr/>
          <p:nvPr/>
        </p:nvSpPr>
        <p:spPr>
          <a:xfrm>
            <a:off x="15743618" y="30966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13</a:t>
            </a:r>
            <a:endParaRPr lang="en-US" sz="1600" dirty="0"/>
          </a:p>
        </p:txBody>
      </p:sp>
      <p:sp>
        <p:nvSpPr>
          <p:cNvPr id="106" name="Shape 66"/>
          <p:cNvSpPr/>
          <p:nvPr/>
        </p:nvSpPr>
        <p:spPr>
          <a:xfrm>
            <a:off x="12892111" y="12496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7" name="Text 67"/>
          <p:cNvSpPr/>
          <p:nvPr/>
        </p:nvSpPr>
        <p:spPr>
          <a:xfrm>
            <a:off x="12949268" y="125200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14</a:t>
            </a:r>
            <a:endParaRPr lang="en-US" sz="1600" dirty="0"/>
          </a:p>
        </p:txBody>
      </p:sp>
      <p:pic>
        <p:nvPicPr>
          <p:cNvPr id="108" name="Image 38" descr=" ">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13216002" y="12668250"/>
            <a:ext cx="635079" cy="12700"/>
          </a:xfrm>
          <a:prstGeom prst="rect">
            <a:avLst/>
          </a:prstGeom>
        </p:spPr>
      </p:pic>
      <p:pic>
        <p:nvPicPr>
          <p:cNvPr id="109" name="Image 39" descr=" ">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8910164" y="3048000"/>
            <a:ext cx="285786" cy="234950"/>
          </a:xfrm>
          <a:prstGeom prst="rect">
            <a:avLst/>
          </a:prstGeom>
        </p:spPr>
      </p:pic>
      <p:pic>
        <p:nvPicPr>
          <p:cNvPr id="110" name="Image 40" descr=" ">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2257032" y="2484580"/>
            <a:ext cx="482660" cy="2163620"/>
          </a:xfrm>
          <a:prstGeom prst="rect">
            <a:avLst/>
          </a:prstGeom>
        </p:spPr>
      </p:pic>
      <p:sp>
        <p:nvSpPr>
          <p:cNvPr id="111" name="Shape 68"/>
          <p:cNvSpPr/>
          <p:nvPr/>
        </p:nvSpPr>
        <p:spPr>
          <a:xfrm>
            <a:off x="12790499" y="3721100"/>
            <a:ext cx="3619952" cy="9017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112" name="Shape 69"/>
          <p:cNvSpPr/>
          <p:nvPr/>
        </p:nvSpPr>
        <p:spPr>
          <a:xfrm>
            <a:off x="13844730" y="12179300"/>
            <a:ext cx="3543743" cy="6731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113" name="Image 41" descr=" ">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16410451" y="3860800"/>
            <a:ext cx="754017" cy="1130300"/>
          </a:xfrm>
          <a:prstGeom prst="rect">
            <a:avLst/>
          </a:prstGeom>
        </p:spPr>
      </p:pic>
      <p:sp>
        <p:nvSpPr>
          <p:cNvPr id="114" name="Shape 70"/>
          <p:cNvSpPr/>
          <p:nvPr/>
        </p:nvSpPr>
        <p:spPr>
          <a:xfrm>
            <a:off x="16804200" y="39624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115" name="Text 71"/>
          <p:cNvSpPr/>
          <p:nvPr/>
        </p:nvSpPr>
        <p:spPr>
          <a:xfrm>
            <a:off x="16833837" y="40894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  <p:pic>
        <p:nvPicPr>
          <p:cNvPr id="116" name="Image 42" descr=" ">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4928216" y="6388100"/>
            <a:ext cx="2464108" cy="5334000"/>
          </a:xfrm>
          <a:prstGeom prst="rect">
            <a:avLst/>
          </a:prstGeom>
        </p:spPr>
      </p:pic>
      <p:sp>
        <p:nvSpPr>
          <p:cNvPr id="117" name="Shape 72"/>
          <p:cNvSpPr/>
          <p:nvPr/>
        </p:nvSpPr>
        <p:spPr>
          <a:xfrm>
            <a:off x="6884260" y="66802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118" name="Shape 73"/>
          <p:cNvSpPr/>
          <p:nvPr/>
        </p:nvSpPr>
        <p:spPr>
          <a:xfrm>
            <a:off x="9894537" y="21082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19" name="Text 74"/>
          <p:cNvSpPr/>
          <p:nvPr/>
        </p:nvSpPr>
        <p:spPr>
          <a:xfrm>
            <a:off x="10002500" y="21314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pic>
        <p:nvPicPr>
          <p:cNvPr id="120" name="Image 43" descr=" ">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9716714" y="1631950"/>
            <a:ext cx="349294" cy="298450"/>
          </a:xfrm>
          <a:prstGeom prst="rect">
            <a:avLst/>
          </a:prstGeom>
        </p:spPr>
      </p:pic>
      <p:sp>
        <p:nvSpPr>
          <p:cNvPr id="121" name="Shape 75"/>
          <p:cNvSpPr/>
          <p:nvPr/>
        </p:nvSpPr>
        <p:spPr>
          <a:xfrm>
            <a:off x="8332241" y="2120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22" name="Text 76"/>
          <p:cNvSpPr/>
          <p:nvPr/>
        </p:nvSpPr>
        <p:spPr>
          <a:xfrm>
            <a:off x="8459257" y="21441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123" name="Shape 77"/>
          <p:cNvSpPr/>
          <p:nvPr/>
        </p:nvSpPr>
        <p:spPr>
          <a:xfrm>
            <a:off x="6630229" y="6540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24" name="Text 78"/>
          <p:cNvSpPr/>
          <p:nvPr/>
        </p:nvSpPr>
        <p:spPr>
          <a:xfrm>
            <a:off x="6687386" y="65637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15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Slide 6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2406" y="3009900"/>
            <a:ext cx="3808240" cy="8255000"/>
          </a:xfrm>
          <a:prstGeom prst="rect">
            <a:avLst/>
          </a:prstGeom>
        </p:spPr>
      </p:pic>
      <p:pic>
        <p:nvPicPr>
          <p:cNvPr id="3" name="Image 1" descr=" 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4" name="Image 2" descr=" 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3424380"/>
            <a:ext cx="6350794" cy="12700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18036254" y="4211780"/>
            <a:ext cx="6350794" cy="12700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18036254" y="4795980"/>
            <a:ext cx="6350794" cy="12700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 rotWithShape="1">
          <a:blip r:embed="rId12"/>
          <a:stretch>
            <a:fillRect/>
          </a:stretch>
        </p:blipFill>
        <p:spPr>
          <a:xfrm>
            <a:off x="18036254" y="5151580"/>
            <a:ext cx="6350794" cy="12700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>
            <a:off x="18036254" y="6129480"/>
            <a:ext cx="6350794" cy="12700"/>
          </a:xfrm>
          <a:prstGeom prst="rect">
            <a:avLst/>
          </a:prstGeom>
        </p:spPr>
      </p:pic>
      <p:pic>
        <p:nvPicPr>
          <p:cNvPr id="10" name="Image 8" descr=" "/>
          <p:cNvPicPr>
            <a:picLocks noChangeAspect="1"/>
          </p:cNvPicPr>
          <p:nvPr/>
        </p:nvPicPr>
        <p:blipFill rotWithShape="1">
          <a:blip r:embed="rId14"/>
          <a:stretch>
            <a:fillRect/>
          </a:stretch>
        </p:blipFill>
        <p:spPr>
          <a:xfrm>
            <a:off x="18036254" y="7183580"/>
            <a:ext cx="6350794" cy="12700"/>
          </a:xfrm>
          <a:prstGeom prst="rect">
            <a:avLst/>
          </a:prstGeom>
        </p:spPr>
      </p:pic>
      <p:pic>
        <p:nvPicPr>
          <p:cNvPr id="11" name="Image 9" descr=" 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2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3" name="Image 10" descr=" 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4" name="Image 11" descr=" ">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5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6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7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8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9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0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1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2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3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4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5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26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sp>
        <p:nvSpPr>
          <p:cNvPr id="27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확인 페이지(신규생성)</a:t>
            </a:r>
            <a:endParaRPr lang="en-US" sz="1400" dirty="0"/>
          </a:p>
          <a:p>
            <a:pPr algn="l" lvl="1" marL="685800" indent="-342900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지도에서 선택한 위치의 좌표를 확인하고 주소를 등록할 수 있는 페이지</a:t>
            </a:r>
            <a:endParaRPr lang="en-US" sz="1400" dirty="0"/>
          </a:p>
        </p:txBody>
      </p:sp>
      <p:sp>
        <p:nvSpPr>
          <p:cNvPr id="28" name="Text 14"/>
          <p:cNvSpPr/>
          <p:nvPr/>
        </p:nvSpPr>
        <p:spPr>
          <a:xfrm>
            <a:off x="18849156" y="426893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페이지 타이틀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“주소 확인”</a:t>
            </a:r>
            <a:endParaRPr lang="en-US" sz="1400"/>
          </a:p>
        </p:txBody>
      </p:sp>
      <p:sp>
        <p:nvSpPr>
          <p:cNvPr id="29" name="Text 15"/>
          <p:cNvSpPr/>
          <p:nvPr/>
        </p:nvSpPr>
        <p:spPr>
          <a:xfrm>
            <a:off x="18849156" y="487853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지도 영역 (확대, 축소, 이동 불가) - STATIC</a:t>
            </a:r>
            <a:endParaRPr lang="en-US" sz="1400"/>
          </a:p>
        </p:txBody>
      </p:sp>
      <p:sp>
        <p:nvSpPr>
          <p:cNvPr id="30" name="Text 16"/>
          <p:cNvSpPr/>
          <p:nvPr/>
        </p:nvSpPr>
        <p:spPr>
          <a:xfrm>
            <a:off x="18849156" y="52214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검색한 주소 마커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화면 중앙에 위치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마커 색상 : 빨간색 #FF3535</a:t>
            </a:r>
            <a:endParaRPr lang="en-US" sz="1400"/>
          </a:p>
        </p:txBody>
      </p:sp>
      <p:sp>
        <p:nvSpPr>
          <p:cNvPr id="31" name="Text 17"/>
          <p:cNvSpPr/>
          <p:nvPr/>
        </p:nvSpPr>
        <p:spPr>
          <a:xfrm>
            <a:off x="18849156" y="62374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선택한 위치의 [도로명], [지번]주소 출력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도로명 주소 : 텍스트 18point / median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지번주소 : 텍스트 : 14 point / regular</a:t>
            </a:r>
            <a:endParaRPr lang="en-US" sz="1400"/>
          </a:p>
        </p:txBody>
      </p:sp>
      <p:sp>
        <p:nvSpPr>
          <p:cNvPr id="32" name="Text 18"/>
          <p:cNvSpPr/>
          <p:nvPr/>
        </p:nvSpPr>
        <p:spPr>
          <a:xfrm>
            <a:off x="18849156" y="72407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 위치 등록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해당 위치의 도로병 주로가 “일자리맵 위치 설정” 페이지에 입력됨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2950f2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 입력 대상이 [우리집]인지 [회사]인지 구분 명확히 필요.</a:t>
            </a:r>
            <a:endParaRPr lang="en-US" sz="1400"/>
          </a:p>
        </p:txBody>
      </p:sp>
      <p:sp>
        <p:nvSpPr>
          <p:cNvPr id="33" name="Text 19"/>
          <p:cNvSpPr/>
          <p:nvPr/>
        </p:nvSpPr>
        <p:spPr>
          <a:xfrm>
            <a:off x="18849156" y="354503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뒤로가기 버튼</a:t>
            </a:r>
            <a:endParaRPr lang="en-US" sz="140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이전페이지로 이동</a:t>
            </a:r>
            <a:endParaRPr lang="en-US" sz="1400"/>
          </a:p>
        </p:txBody>
      </p:sp>
      <p:sp>
        <p:nvSpPr>
          <p:cNvPr id="34" name="Text 20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35" name="Text 21"/>
          <p:cNvSpPr/>
          <p:nvPr/>
        </p:nvSpPr>
        <p:spPr>
          <a:xfrm>
            <a:off x="18341092" y="352386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2</a:t>
            </a:r>
            <a:endParaRPr lang="en-US" sz="1600"/>
          </a:p>
        </p:txBody>
      </p:sp>
      <p:sp>
        <p:nvSpPr>
          <p:cNvPr id="36" name="Text 22"/>
          <p:cNvSpPr/>
          <p:nvPr/>
        </p:nvSpPr>
        <p:spPr>
          <a:xfrm>
            <a:off x="18341092" y="42477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3</a:t>
            </a:r>
            <a:endParaRPr lang="en-US" sz="1600"/>
          </a:p>
        </p:txBody>
      </p:sp>
      <p:sp>
        <p:nvSpPr>
          <p:cNvPr id="37" name="Text 23"/>
          <p:cNvSpPr/>
          <p:nvPr/>
        </p:nvSpPr>
        <p:spPr>
          <a:xfrm>
            <a:off x="18341092" y="48573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4</a:t>
            </a:r>
            <a:endParaRPr lang="en-US" sz="1600"/>
          </a:p>
        </p:txBody>
      </p:sp>
      <p:sp>
        <p:nvSpPr>
          <p:cNvPr id="38" name="Text 24"/>
          <p:cNvSpPr/>
          <p:nvPr/>
        </p:nvSpPr>
        <p:spPr>
          <a:xfrm>
            <a:off x="18341092" y="52002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5</a:t>
            </a:r>
            <a:endParaRPr lang="en-US" sz="1600"/>
          </a:p>
        </p:txBody>
      </p:sp>
      <p:sp>
        <p:nvSpPr>
          <p:cNvPr id="39" name="Text 25"/>
          <p:cNvSpPr/>
          <p:nvPr/>
        </p:nvSpPr>
        <p:spPr>
          <a:xfrm>
            <a:off x="18341092" y="62162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6</a:t>
            </a:r>
            <a:endParaRPr lang="en-US" sz="1600"/>
          </a:p>
        </p:txBody>
      </p:sp>
      <p:sp>
        <p:nvSpPr>
          <p:cNvPr id="40" name="Text 26"/>
          <p:cNvSpPr/>
          <p:nvPr/>
        </p:nvSpPr>
        <p:spPr>
          <a:xfrm>
            <a:off x="18341092" y="721956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7</a:t>
            </a:r>
            <a:endParaRPr lang="en-US" sz="1600"/>
          </a:p>
        </p:txBody>
      </p:sp>
      <p:pic>
        <p:nvPicPr>
          <p:cNvPr id="41" name="Image 12" descr=" ">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7278010" cy="800100"/>
          </a:xfrm>
          <a:prstGeom prst="rect">
            <a:avLst/>
          </a:prstGeom>
        </p:spPr>
      </p:pic>
      <p:sp>
        <p:nvSpPr>
          <p:cNvPr id="42" name="Text 27"/>
          <p:cNvSpPr/>
          <p:nvPr/>
        </p:nvSpPr>
        <p:spPr>
          <a:xfrm>
            <a:off x="304838" y="50800"/>
            <a:ext cx="68207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기능개선 위치설정 프로세스</a:t>
            </a:r>
            <a:endParaRPr lang="en-US" sz="3600" dirty="0"/>
          </a:p>
        </p:txBody>
      </p:sp>
      <p:pic>
        <p:nvPicPr>
          <p:cNvPr id="43" name="Image 13" descr=" ">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095762" y="3009900"/>
            <a:ext cx="3810476" cy="8259849"/>
          </a:xfrm>
          <a:prstGeom prst="rect">
            <a:avLst/>
          </a:prstGeom>
        </p:spPr>
      </p:pic>
      <p:pic>
        <p:nvPicPr>
          <p:cNvPr id="44" name="Image 14" descr=" ">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91924" y="5067300"/>
            <a:ext cx="292137" cy="1282700"/>
          </a:xfrm>
          <a:prstGeom prst="rect">
            <a:avLst/>
          </a:prstGeom>
        </p:spPr>
      </p:pic>
      <p:pic>
        <p:nvPicPr>
          <p:cNvPr id="45" name="Image 15" descr=" ">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380622" y="3009900"/>
            <a:ext cx="3810476" cy="8259849"/>
          </a:xfrm>
          <a:prstGeom prst="rect">
            <a:avLst/>
          </a:prstGeom>
        </p:spPr>
      </p:pic>
      <p:sp>
        <p:nvSpPr>
          <p:cNvPr id="46" name="Shape 28"/>
          <p:cNvSpPr/>
          <p:nvPr/>
        </p:nvSpPr>
        <p:spPr>
          <a:xfrm>
            <a:off x="11291711" y="28321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7" name="Text 29"/>
          <p:cNvSpPr/>
          <p:nvPr/>
        </p:nvSpPr>
        <p:spPr>
          <a:xfrm>
            <a:off x="11418727" y="28553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48" name="Shape 30"/>
          <p:cNvSpPr/>
          <p:nvPr/>
        </p:nvSpPr>
        <p:spPr>
          <a:xfrm>
            <a:off x="10936067" y="3670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9" name="Text 31"/>
          <p:cNvSpPr/>
          <p:nvPr/>
        </p:nvSpPr>
        <p:spPr>
          <a:xfrm>
            <a:off x="11044030" y="3693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50" name="Shape 32"/>
          <p:cNvSpPr/>
          <p:nvPr/>
        </p:nvSpPr>
        <p:spPr>
          <a:xfrm>
            <a:off x="13920940" y="3670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1" name="Text 33"/>
          <p:cNvSpPr/>
          <p:nvPr/>
        </p:nvSpPr>
        <p:spPr>
          <a:xfrm>
            <a:off x="14028903" y="3693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52" name="Shape 34"/>
          <p:cNvSpPr/>
          <p:nvPr/>
        </p:nvSpPr>
        <p:spPr>
          <a:xfrm>
            <a:off x="14606826" y="3492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3" name="Text 35"/>
          <p:cNvSpPr/>
          <p:nvPr/>
        </p:nvSpPr>
        <p:spPr>
          <a:xfrm>
            <a:off x="14714789" y="35157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sp>
        <p:nvSpPr>
          <p:cNvPr id="54" name="Shape 36"/>
          <p:cNvSpPr/>
          <p:nvPr/>
        </p:nvSpPr>
        <p:spPr>
          <a:xfrm>
            <a:off x="15305413" y="6502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5" name="Text 37"/>
          <p:cNvSpPr/>
          <p:nvPr/>
        </p:nvSpPr>
        <p:spPr>
          <a:xfrm>
            <a:off x="15413376" y="65256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sp>
        <p:nvSpPr>
          <p:cNvPr id="56" name="Shape 38"/>
          <p:cNvSpPr/>
          <p:nvPr/>
        </p:nvSpPr>
        <p:spPr>
          <a:xfrm>
            <a:off x="14162270" y="9639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7" name="Text 39"/>
          <p:cNvSpPr/>
          <p:nvPr/>
        </p:nvSpPr>
        <p:spPr>
          <a:xfrm>
            <a:off x="14270234" y="9662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6</a:t>
            </a:r>
            <a:endParaRPr lang="en-US" sz="1600" dirty="0"/>
          </a:p>
        </p:txBody>
      </p:sp>
      <p:sp>
        <p:nvSpPr>
          <p:cNvPr id="58" name="Shape 40"/>
          <p:cNvSpPr/>
          <p:nvPr/>
        </p:nvSpPr>
        <p:spPr>
          <a:xfrm>
            <a:off x="15305413" y="10375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9" name="Text 41"/>
          <p:cNvSpPr/>
          <p:nvPr/>
        </p:nvSpPr>
        <p:spPr>
          <a:xfrm>
            <a:off x="15419727" y="1039918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7</a:t>
            </a:r>
            <a:endParaRPr lang="en-US" sz="1600" dirty="0"/>
          </a:p>
        </p:txBody>
      </p:sp>
      <p:pic>
        <p:nvPicPr>
          <p:cNvPr id="60" name="Image 16" descr=" ">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4282935" y="6673850"/>
            <a:ext cx="1073284" cy="12700"/>
          </a:xfrm>
          <a:prstGeom prst="rect">
            <a:avLst/>
          </a:prstGeom>
        </p:spPr>
      </p:pic>
      <p:pic>
        <p:nvPicPr>
          <p:cNvPr id="61" name="Image 17" descr=" ">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240905" y="3835400"/>
            <a:ext cx="304838" cy="12700"/>
          </a:xfrm>
          <a:prstGeom prst="rect">
            <a:avLst/>
          </a:prstGeom>
        </p:spPr>
      </p:pic>
      <p:pic>
        <p:nvPicPr>
          <p:cNvPr id="62" name="Image 18" descr=" ">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3616102" y="3835400"/>
            <a:ext cx="304838" cy="12700"/>
          </a:xfrm>
          <a:prstGeom prst="rect">
            <a:avLst/>
          </a:prstGeom>
        </p:spPr>
      </p:pic>
      <p:pic>
        <p:nvPicPr>
          <p:cNvPr id="63" name="Image 19" descr=" ">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071359" y="3576780"/>
            <a:ext cx="457257" cy="2163620"/>
          </a:xfrm>
          <a:prstGeom prst="rect">
            <a:avLst/>
          </a:prstGeom>
        </p:spPr>
      </p:pic>
      <p:sp>
        <p:nvSpPr>
          <p:cNvPr id="64" name="Shape 42"/>
          <p:cNvSpPr/>
          <p:nvPr/>
        </p:nvSpPr>
        <p:spPr>
          <a:xfrm>
            <a:off x="6592124" y="4737100"/>
            <a:ext cx="3543743" cy="990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65" name="Shape 43"/>
          <p:cNvSpPr/>
          <p:nvPr/>
        </p:nvSpPr>
        <p:spPr>
          <a:xfrm>
            <a:off x="11520340" y="10210800"/>
            <a:ext cx="3543743" cy="6731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6" name="Image 20" descr=" ">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142218" y="4872180"/>
            <a:ext cx="1295562" cy="187040"/>
          </a:xfrm>
          <a:prstGeom prst="rect">
            <a:avLst/>
          </a:prstGeom>
        </p:spPr>
      </p:pic>
      <p:pic>
        <p:nvPicPr>
          <p:cNvPr id="67" name="Image 21" descr=" ">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4810051" y="3816350"/>
            <a:ext cx="12702" cy="317500"/>
          </a:xfrm>
          <a:prstGeom prst="rect">
            <a:avLst/>
          </a:prstGeom>
        </p:spPr>
      </p:pic>
      <p:sp>
        <p:nvSpPr>
          <p:cNvPr id="68" name="Shape 44"/>
          <p:cNvSpPr/>
          <p:nvPr/>
        </p:nvSpPr>
        <p:spPr>
          <a:xfrm>
            <a:off x="13489086" y="6388100"/>
            <a:ext cx="787498" cy="6858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9" name="Image 22" descr=" ">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3558945" y="9671050"/>
            <a:ext cx="654132" cy="292100"/>
          </a:xfrm>
          <a:prstGeom prst="rect">
            <a:avLst/>
          </a:prstGeom>
        </p:spPr>
      </p:pic>
      <p:pic>
        <p:nvPicPr>
          <p:cNvPr id="70" name="Image 23" descr=" ">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562295" y="4961080"/>
            <a:ext cx="9958045" cy="5567220"/>
          </a:xfrm>
          <a:prstGeom prst="rect">
            <a:avLst/>
          </a:prstGeom>
        </p:spPr>
      </p:pic>
      <p:pic>
        <p:nvPicPr>
          <p:cNvPr id="71" name="Image 24" descr=" ">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663908" y="6237430"/>
            <a:ext cx="450906" cy="187040"/>
          </a:xfrm>
          <a:prstGeom prst="rect">
            <a:avLst/>
          </a:prstGeom>
        </p:spPr>
      </p:pic>
      <p:pic>
        <p:nvPicPr>
          <p:cNvPr id="72" name="Image 25" descr=" ">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5076784" y="10560050"/>
            <a:ext cx="298487" cy="12700"/>
          </a:xfrm>
          <a:prstGeom prst="rect">
            <a:avLst/>
          </a:prstGeom>
        </p:spPr>
      </p:pic>
      <p:sp>
        <p:nvSpPr>
          <p:cNvPr id="73" name="Shape 45"/>
          <p:cNvSpPr/>
          <p:nvPr/>
        </p:nvSpPr>
        <p:spPr>
          <a:xfrm>
            <a:off x="10466108" y="48514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4" name="Text 46"/>
          <p:cNvSpPr/>
          <p:nvPr/>
        </p:nvSpPr>
        <p:spPr>
          <a:xfrm>
            <a:off x="10495745" y="49784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4a45ff"/>
      </a:hlink>
      <a:folHlink>
        <a:srgbClr val="be27bb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PptxGenJS</ep:Company>
  <ep:Words>670</ep:Words>
  <ep:PresentationFormat>On-screen Show (16:9)</ep:PresentationFormat>
  <ep:Paragraphs>220</ep:Paragraphs>
  <ep:Slides>6</ep:Slides>
  <ep:Notes>6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ep:HeadingPairs>
  <ep:TitlesOfParts>
    <vt:vector size="7" baseType="lpstr">
      <vt:lpstr>Office Theme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2025-02-10T08:54:44.000</dcterms:created>
  <dc:creator>PptxGenJS</dc:creator>
  <cp:lastModifiedBy>dev</cp:lastModifiedBy>
  <dcterms:modified xsi:type="dcterms:W3CDTF">2025-02-10T08:57:30.210</dcterms:modified>
  <cp:revision>2</cp:revision>
  <dc:subject>PptxGenJS Presentation</dc:subject>
  <dc:title>PptxGenJS Presentation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