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87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60" y="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ko-KR" smtClean="0"/>
              <a:t>Click to edit Master subtitle style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A581-0D4C-474A-A165-A4B2E69CA476}" type="datetimeFigureOut">
              <a:rPr lang="ko-KR" altLang="en-US" smtClean="0"/>
              <a:t>2023-07-29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6CFA-A4E5-4969-A8B5-63B7129E3C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5860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A581-0D4C-474A-A165-A4B2E69CA476}" type="datetimeFigureOut">
              <a:rPr lang="ko-KR" altLang="en-US" smtClean="0"/>
              <a:t>2023-07-29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6CFA-A4E5-4969-A8B5-63B7129E3C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9696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A581-0D4C-474A-A165-A4B2E69CA476}" type="datetimeFigureOut">
              <a:rPr lang="ko-KR" altLang="en-US" smtClean="0"/>
              <a:t>2023-07-29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6CFA-A4E5-4969-A8B5-63B7129E3C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214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A581-0D4C-474A-A165-A4B2E69CA476}" type="datetimeFigureOut">
              <a:rPr lang="ko-KR" altLang="en-US" smtClean="0"/>
              <a:t>2023-07-29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6CFA-A4E5-4969-A8B5-63B7129E3C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6885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A581-0D4C-474A-A165-A4B2E69CA476}" type="datetimeFigureOut">
              <a:rPr lang="ko-KR" altLang="en-US" smtClean="0"/>
              <a:t>2023-07-29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6CFA-A4E5-4969-A8B5-63B7129E3C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7517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A581-0D4C-474A-A165-A4B2E69CA476}" type="datetimeFigureOut">
              <a:rPr lang="ko-KR" altLang="en-US" smtClean="0"/>
              <a:t>2023-07-29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6CFA-A4E5-4969-A8B5-63B7129E3C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6829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A581-0D4C-474A-A165-A4B2E69CA476}" type="datetimeFigureOut">
              <a:rPr lang="ko-KR" altLang="en-US" smtClean="0"/>
              <a:t>2023-07-29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6CFA-A4E5-4969-A8B5-63B7129E3C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7722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A581-0D4C-474A-A165-A4B2E69CA476}" type="datetimeFigureOut">
              <a:rPr lang="ko-KR" altLang="en-US" smtClean="0"/>
              <a:t>2023-07-29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6CFA-A4E5-4969-A8B5-63B7129E3C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3751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A581-0D4C-474A-A165-A4B2E69CA476}" type="datetimeFigureOut">
              <a:rPr lang="ko-KR" altLang="en-US" smtClean="0"/>
              <a:t>2023-07-29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6CFA-A4E5-4969-A8B5-63B7129E3C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28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A581-0D4C-474A-A165-A4B2E69CA476}" type="datetimeFigureOut">
              <a:rPr lang="ko-KR" altLang="en-US" smtClean="0"/>
              <a:t>2023-07-29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6CFA-A4E5-4969-A8B5-63B7129E3C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5543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A581-0D4C-474A-A165-A4B2E69CA476}" type="datetimeFigureOut">
              <a:rPr lang="ko-KR" altLang="en-US" smtClean="0"/>
              <a:t>2023-07-29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6CFA-A4E5-4969-A8B5-63B7129E3C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1167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49A581-0D4C-474A-A165-A4B2E69CA476}" type="datetimeFigureOut">
              <a:rPr lang="ko-KR" altLang="en-US" smtClean="0"/>
              <a:t>2023-07-29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E6CFA-A4E5-4969-A8B5-63B7129E3C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3378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002" y="196830"/>
            <a:ext cx="7756685" cy="502581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21178" y="741843"/>
            <a:ext cx="3696300" cy="3693319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1.Menu navigation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</a:t>
            </a:r>
            <a:r>
              <a:rPr lang="ko-KR" altLang="en-US" sz="900" dirty="0" smtClean="0"/>
              <a:t>온라인몰 </a:t>
            </a:r>
            <a:r>
              <a:rPr lang="ko-KR" altLang="en-US" sz="900" dirty="0"/>
              <a:t>관리 </a:t>
            </a:r>
            <a:r>
              <a:rPr lang="en-US" altLang="ko-KR" sz="900" dirty="0"/>
              <a:t>&gt;</a:t>
            </a:r>
            <a:r>
              <a:rPr lang="ko-KR" altLang="en-US" sz="900" dirty="0" smtClean="0"/>
              <a:t> </a:t>
            </a:r>
            <a:r>
              <a:rPr lang="ko-KR" altLang="en-US" sz="900" b="1" dirty="0" smtClean="0"/>
              <a:t>주문</a:t>
            </a:r>
            <a:r>
              <a:rPr lang="en-US" altLang="ko-KR" sz="900" b="1" dirty="0" smtClean="0"/>
              <a:t>/</a:t>
            </a:r>
            <a:r>
              <a:rPr lang="ko-KR" altLang="en-US" sz="900" b="1" dirty="0" smtClean="0"/>
              <a:t>배송 관리 </a:t>
            </a:r>
            <a:r>
              <a:rPr lang="en-US" altLang="ko-KR" sz="900" b="1" dirty="0" smtClean="0"/>
              <a:t>(/</a:t>
            </a:r>
            <a:r>
              <a:rPr lang="en-US" altLang="ko-KR" sz="900" b="1" dirty="0" err="1" smtClean="0"/>
              <a:t>onlineOrder</a:t>
            </a:r>
            <a:r>
              <a:rPr lang="en-US" altLang="ko-KR" sz="900" b="1" dirty="0" smtClean="0"/>
              <a:t>)</a:t>
            </a:r>
            <a:r>
              <a:rPr lang="ko-KR" altLang="en-US" sz="900" b="1" dirty="0" smtClean="0"/>
              <a:t> </a:t>
            </a:r>
            <a:r>
              <a:rPr lang="en-US" altLang="ko-KR" sz="900" dirty="0" smtClean="0"/>
              <a:t>&gt; </a:t>
            </a:r>
            <a:r>
              <a:rPr lang="ko-KR" altLang="en-US" sz="900" dirty="0" smtClean="0"/>
              <a:t>상세 </a:t>
            </a:r>
            <a:r>
              <a:rPr lang="en-US" altLang="ko-KR" sz="900" dirty="0" smtClean="0"/>
              <a:t>(Modify)</a:t>
            </a:r>
          </a:p>
          <a:p>
            <a:endParaRPr lang="en-US" altLang="ko-KR" sz="900" dirty="0" smtClean="0"/>
          </a:p>
          <a:p>
            <a:r>
              <a:rPr lang="en-US" altLang="ko-KR" sz="900" dirty="0" smtClean="0"/>
              <a:t>2.</a:t>
            </a:r>
            <a:r>
              <a:rPr lang="ko-KR" altLang="en-US" sz="900" dirty="0" smtClean="0"/>
              <a:t>저장</a:t>
            </a:r>
            <a:r>
              <a:rPr lang="en-US" altLang="ko-KR" sz="900" dirty="0" smtClean="0"/>
              <a:t>(save) button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1) if </a:t>
            </a:r>
            <a:r>
              <a:rPr lang="ko-KR" altLang="en-US" sz="900" dirty="0" smtClean="0">
                <a:latin typeface="+mn-ea"/>
              </a:rPr>
              <a:t>취소 완료 </a:t>
            </a:r>
            <a:r>
              <a:rPr lang="en-US" altLang="ko-KR" sz="900" dirty="0" smtClean="0">
                <a:latin typeface="+mn-ea"/>
              </a:rPr>
              <a:t>(order cancel complete) is checked and Saved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- currently, </a:t>
            </a:r>
            <a:r>
              <a:rPr lang="en-US" altLang="ko-KR" sz="900" dirty="0" err="1" smtClean="0">
                <a:latin typeface="+mn-ea"/>
              </a:rPr>
              <a:t>st_order.claim_status</a:t>
            </a:r>
            <a:r>
              <a:rPr lang="en-US" altLang="ko-KR" sz="900" dirty="0" smtClean="0">
                <a:latin typeface="+mn-ea"/>
              </a:rPr>
              <a:t> is updated (‘CS10’ -&gt; </a:t>
            </a:r>
            <a:r>
              <a:rPr lang="en-US" altLang="ko-KR" sz="900" b="1" dirty="0" smtClean="0">
                <a:latin typeface="+mn-ea"/>
              </a:rPr>
              <a:t>‘CS11’</a:t>
            </a:r>
            <a:r>
              <a:rPr lang="en-US" altLang="ko-KR" sz="900" dirty="0" smtClean="0">
                <a:latin typeface="+mn-ea"/>
              </a:rPr>
              <a:t>)</a:t>
            </a:r>
          </a:p>
          <a:p>
            <a:r>
              <a:rPr lang="en-US" altLang="ko-KR" sz="900" dirty="0" smtClean="0">
                <a:latin typeface="+mn-ea"/>
              </a:rPr>
              <a:t>    - change the process logic like 2)</a:t>
            </a:r>
          </a:p>
          <a:p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 smtClean="0">
                <a:latin typeface="+mn-ea"/>
              </a:rPr>
              <a:t>  2)</a:t>
            </a:r>
            <a:r>
              <a:rPr lang="en-US" altLang="ko-KR" sz="900" b="1" dirty="0" smtClean="0">
                <a:latin typeface="+mn-ea"/>
              </a:rPr>
              <a:t> </a:t>
            </a:r>
            <a:r>
              <a:rPr lang="en-US" altLang="ko-KR" sz="900" b="1" dirty="0" smtClean="0">
                <a:solidFill>
                  <a:srgbClr val="FF0000"/>
                </a:solidFill>
                <a:latin typeface="+mn-ea"/>
              </a:rPr>
              <a:t>process logic (change)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a</a:t>
            </a:r>
            <a:r>
              <a:rPr lang="en-US" altLang="ko-KR" sz="900" b="1" dirty="0" smtClean="0">
                <a:latin typeface="+mn-ea"/>
              </a:rPr>
              <a:t>) call </a:t>
            </a:r>
            <a:r>
              <a:rPr lang="en-US" altLang="ko-KR" sz="900" b="1" u="sng" dirty="0" smtClean="0">
                <a:latin typeface="+mn-ea"/>
              </a:rPr>
              <a:t>[Common] PG payment cancellation (</a:t>
            </a:r>
            <a:r>
              <a:rPr lang="ko-KR" altLang="en-US" sz="900" b="1" u="sng" dirty="0" smtClean="0">
                <a:latin typeface="+mn-ea"/>
              </a:rPr>
              <a:t>결제취소</a:t>
            </a:r>
            <a:r>
              <a:rPr lang="en-US" altLang="ko-KR" sz="900" b="1" u="sng" dirty="0" smtClean="0">
                <a:latin typeface="+mn-ea"/>
              </a:rPr>
              <a:t>) </a:t>
            </a:r>
            <a:r>
              <a:rPr lang="en-US" altLang="ko-KR" sz="900" b="1" dirty="0" smtClean="0">
                <a:latin typeface="+mn-ea"/>
              </a:rPr>
              <a:t> function (issue #79 – No 3)</a:t>
            </a:r>
          </a:p>
          <a:p>
            <a:r>
              <a:rPr lang="en-US" altLang="ko-KR" sz="900" dirty="0" smtClean="0">
                <a:latin typeface="+mn-ea"/>
              </a:rPr>
              <a:t>        a-1) </a:t>
            </a:r>
            <a:r>
              <a:rPr lang="en-US" altLang="ko-KR" sz="900" dirty="0" err="1" smtClean="0">
                <a:latin typeface="+mn-ea"/>
              </a:rPr>
              <a:t>paramters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    - order no : current </a:t>
            </a:r>
            <a:r>
              <a:rPr lang="en-US" altLang="ko-KR" sz="900" dirty="0" err="1" smtClean="0">
                <a:latin typeface="+mn-ea"/>
              </a:rPr>
              <a:t>order_no</a:t>
            </a:r>
            <a:r>
              <a:rPr lang="en-US" altLang="ko-KR" sz="900" dirty="0" smtClean="0">
                <a:latin typeface="+mn-ea"/>
              </a:rPr>
              <a:t/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      - </a:t>
            </a:r>
            <a:r>
              <a:rPr lang="en-US" altLang="ko-KR" sz="900" dirty="0" err="1" smtClean="0">
                <a:latin typeface="+mn-ea"/>
              </a:rPr>
              <a:t>user_seq</a:t>
            </a:r>
            <a:r>
              <a:rPr lang="en-US" altLang="ko-KR" sz="900" dirty="0" smtClean="0">
                <a:latin typeface="+mn-ea"/>
              </a:rPr>
              <a:t> : login admin </a:t>
            </a:r>
            <a:r>
              <a:rPr lang="en-US" altLang="ko-KR" sz="900" dirty="0" err="1" smtClean="0">
                <a:latin typeface="+mn-ea"/>
              </a:rPr>
              <a:t>user_seq</a:t>
            </a:r>
            <a:r>
              <a:rPr lang="en-US" altLang="ko-KR" sz="900" dirty="0" smtClean="0">
                <a:latin typeface="+mn-ea"/>
              </a:rPr>
              <a:t/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      - cancel reason: {</a:t>
            </a:r>
            <a:r>
              <a:rPr lang="en-US" altLang="ko-KR" sz="900" dirty="0" err="1" smtClean="0">
                <a:latin typeface="+mn-ea"/>
              </a:rPr>
              <a:t>claim_reason_type</a:t>
            </a:r>
            <a:r>
              <a:rPr lang="en-US" altLang="ko-KR" sz="900" dirty="0" smtClean="0">
                <a:latin typeface="+mn-ea"/>
              </a:rPr>
              <a:t>}’s code name (code: CR)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b) </a:t>
            </a:r>
            <a:r>
              <a:rPr lang="en-US" altLang="ko-KR" sz="900" b="1" dirty="0" smtClean="0">
                <a:latin typeface="+mn-ea"/>
              </a:rPr>
              <a:t>if a) PG payment cancel is fail</a:t>
            </a:r>
            <a:r>
              <a:rPr lang="en-US" altLang="ko-KR" sz="900" dirty="0" smtClean="0">
                <a:latin typeface="+mn-ea"/>
              </a:rPr>
              <a:t/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     - return and alert error msg.(“</a:t>
            </a:r>
            <a:r>
              <a:rPr lang="en-US" altLang="ko-KR" sz="900" dirty="0" smtClean="0">
                <a:latin typeface="+mn-ea"/>
              </a:rPr>
              <a:t>PG </a:t>
            </a:r>
            <a:r>
              <a:rPr lang="ko-KR" altLang="en-US" sz="900" dirty="0" smtClean="0">
                <a:latin typeface="+mn-ea"/>
              </a:rPr>
              <a:t>결제취소중 에러가 발생했습니다</a:t>
            </a:r>
            <a:r>
              <a:rPr lang="en-US" altLang="ko-KR" sz="900" dirty="0" smtClean="0">
                <a:latin typeface="+mn-ea"/>
              </a:rPr>
              <a:t>.({</a:t>
            </a:r>
            <a:r>
              <a:rPr lang="en-US" altLang="ko-KR" sz="900" dirty="0" err="1" smtClean="0">
                <a:latin typeface="+mn-ea"/>
              </a:rPr>
              <a:t>pg_error_code</a:t>
            </a:r>
            <a:r>
              <a:rPr lang="en-US" altLang="ko-KR" sz="900" dirty="0" smtClean="0">
                <a:latin typeface="+mn-ea"/>
              </a:rPr>
              <a:t>} {</a:t>
            </a:r>
            <a:r>
              <a:rPr lang="en-US" altLang="ko-KR" sz="900" dirty="0" err="1" smtClean="0">
                <a:latin typeface="+mn-ea"/>
              </a:rPr>
              <a:t>pg_error_msg</a:t>
            </a:r>
            <a:r>
              <a:rPr lang="en-US" altLang="ko-KR" sz="900" dirty="0" smtClean="0">
                <a:latin typeface="+mn-ea"/>
              </a:rPr>
              <a:t>})”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c) </a:t>
            </a:r>
            <a:r>
              <a:rPr lang="en-US" altLang="ko-KR" sz="900" b="1" dirty="0" smtClean="0">
                <a:latin typeface="+mn-ea"/>
              </a:rPr>
              <a:t>if a) PG payment cancel is success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  </a:t>
            </a:r>
            <a:r>
              <a:rPr lang="en-US" altLang="ko-KR" sz="900" b="1" dirty="0" smtClean="0">
                <a:latin typeface="+mn-ea"/>
              </a:rPr>
              <a:t>c-1) call </a:t>
            </a:r>
            <a:r>
              <a:rPr lang="en-US" altLang="ko-KR" sz="900" b="1" u="sng" dirty="0" smtClean="0">
                <a:latin typeface="+mn-ea"/>
              </a:rPr>
              <a:t>[Common] order's product stock count process</a:t>
            </a:r>
            <a:r>
              <a:rPr lang="en-US" altLang="ko-KR" sz="900" b="1" dirty="0" smtClean="0">
                <a:latin typeface="+mn-ea"/>
              </a:rPr>
              <a:t> (issue #78 – No 2-3))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    - </a:t>
            </a:r>
            <a:r>
              <a:rPr lang="en-US" altLang="ko-KR" sz="900" dirty="0" smtClean="0">
                <a:solidFill>
                  <a:srgbClr val="FF0000"/>
                </a:solidFill>
                <a:latin typeface="+mn-ea"/>
              </a:rPr>
              <a:t>but </a:t>
            </a:r>
            <a:r>
              <a:rPr lang="en-US" altLang="ko-KR" sz="900" dirty="0" err="1" smtClean="0">
                <a:solidFill>
                  <a:srgbClr val="FF0000"/>
                </a:solidFill>
                <a:latin typeface="+mn-ea"/>
              </a:rPr>
              <a:t>st_order_product.order_count</a:t>
            </a:r>
            <a:r>
              <a:rPr lang="en-US" altLang="ko-KR" sz="900" dirty="0" smtClean="0">
                <a:solidFill>
                  <a:srgbClr val="FF0000"/>
                </a:solidFill>
                <a:latin typeface="+mn-ea"/>
              </a:rPr>
              <a:t> is</a:t>
            </a:r>
            <a:r>
              <a:rPr lang="en-US" altLang="ko-KR" sz="900" b="1" dirty="0" smtClean="0">
                <a:solidFill>
                  <a:srgbClr val="FF0000"/>
                </a:solidFill>
                <a:latin typeface="+mn-ea"/>
              </a:rPr>
              <a:t> plus(+) </a:t>
            </a:r>
            <a:r>
              <a:rPr lang="en-US" altLang="ko-KR" sz="900" dirty="0" smtClean="0">
                <a:solidFill>
                  <a:srgbClr val="FF0000"/>
                </a:solidFill>
                <a:latin typeface="+mn-ea"/>
              </a:rPr>
              <a:t>into </a:t>
            </a:r>
            <a:r>
              <a:rPr lang="en-US" altLang="ko-KR" sz="900" dirty="0" err="1" smtClean="0">
                <a:solidFill>
                  <a:srgbClr val="FF0000"/>
                </a:solidFill>
                <a:latin typeface="+mn-ea"/>
              </a:rPr>
              <a:t>st_product.stock_count</a:t>
            </a:r>
            <a:r>
              <a:rPr lang="en-US" altLang="ko-KR" sz="900" dirty="0" smtClean="0">
                <a:solidFill>
                  <a:srgbClr val="FF0000"/>
                </a:solidFill>
                <a:latin typeface="+mn-ea"/>
              </a:rPr>
              <a:t> </a:t>
            </a:r>
            <a:r>
              <a:rPr lang="en-US" altLang="ko-KR" sz="900" dirty="0" err="1" smtClean="0">
                <a:solidFill>
                  <a:srgbClr val="FF0000"/>
                </a:solidFill>
                <a:latin typeface="+mn-ea"/>
              </a:rPr>
              <a:t>bcz</a:t>
            </a:r>
            <a:r>
              <a:rPr lang="en-US" altLang="ko-KR" sz="900" dirty="0" smtClean="0">
                <a:solidFill>
                  <a:srgbClr val="FF0000"/>
                </a:solidFill>
                <a:latin typeface="+mn-ea"/>
              </a:rPr>
              <a:t> </a:t>
            </a:r>
            <a:r>
              <a:rPr lang="en-US" altLang="ko-KR" sz="900" dirty="0" smtClean="0">
                <a:solidFill>
                  <a:srgbClr val="FF0000"/>
                </a:solidFill>
                <a:latin typeface="+mn-ea"/>
              </a:rPr>
              <a:t>product is returned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  c-2) UPDATE </a:t>
            </a:r>
            <a:r>
              <a:rPr lang="en-US" altLang="ko-KR" sz="900" dirty="0" err="1" smtClean="0">
                <a:latin typeface="+mn-ea"/>
              </a:rPr>
              <a:t>st_order</a:t>
            </a:r>
            <a:r>
              <a:rPr lang="en-US" altLang="ko-KR" sz="900" dirty="0" smtClean="0">
                <a:latin typeface="+mn-ea"/>
              </a:rPr>
              <a:t/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     - same with previous</a:t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  </a:t>
            </a:r>
            <a:endParaRPr lang="en-US" altLang="ko-KR" sz="90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08192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21178" y="741843"/>
            <a:ext cx="3696300" cy="1615827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1.Menu navigation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</a:t>
            </a:r>
            <a:r>
              <a:rPr lang="ko-KR" altLang="en-US" sz="900" dirty="0" smtClean="0"/>
              <a:t>온라인몰 </a:t>
            </a:r>
            <a:r>
              <a:rPr lang="ko-KR" altLang="en-US" sz="900" dirty="0"/>
              <a:t>관리 </a:t>
            </a:r>
            <a:r>
              <a:rPr lang="en-US" altLang="ko-KR" sz="900" dirty="0"/>
              <a:t>&gt;</a:t>
            </a:r>
            <a:r>
              <a:rPr lang="ko-KR" altLang="en-US" sz="900" dirty="0" smtClean="0"/>
              <a:t> </a:t>
            </a:r>
            <a:r>
              <a:rPr lang="ko-KR" altLang="en-US" sz="900" b="1" dirty="0" smtClean="0"/>
              <a:t>주문</a:t>
            </a:r>
            <a:r>
              <a:rPr lang="en-US" altLang="ko-KR" sz="900" b="1" dirty="0" smtClean="0"/>
              <a:t>/</a:t>
            </a:r>
            <a:r>
              <a:rPr lang="ko-KR" altLang="en-US" sz="900" b="1" dirty="0" smtClean="0"/>
              <a:t>배송 관리 </a:t>
            </a:r>
            <a:r>
              <a:rPr lang="en-US" altLang="ko-KR" sz="900" b="1" dirty="0" smtClean="0"/>
              <a:t>(/</a:t>
            </a:r>
            <a:r>
              <a:rPr lang="en-US" altLang="ko-KR" sz="900" b="1" dirty="0" err="1" smtClean="0"/>
              <a:t>onlineOrder</a:t>
            </a:r>
            <a:r>
              <a:rPr lang="en-US" altLang="ko-KR" sz="900" b="1" dirty="0" smtClean="0"/>
              <a:t>)</a:t>
            </a:r>
            <a:r>
              <a:rPr lang="ko-KR" altLang="en-US" sz="900" dirty="0" smtClean="0"/>
              <a:t> </a:t>
            </a:r>
            <a:r>
              <a:rPr lang="en-US" altLang="ko-KR" sz="900" dirty="0" smtClean="0"/>
              <a:t>&gt; </a:t>
            </a:r>
            <a:r>
              <a:rPr lang="ko-KR" altLang="en-US" sz="900" dirty="0" smtClean="0"/>
              <a:t>상세 </a:t>
            </a:r>
            <a:r>
              <a:rPr lang="en-US" altLang="ko-KR" sz="900" dirty="0" smtClean="0"/>
              <a:t>(Modify)</a:t>
            </a:r>
          </a:p>
          <a:p>
            <a:endParaRPr lang="en-US" altLang="ko-KR" sz="900" dirty="0" smtClean="0"/>
          </a:p>
          <a:p>
            <a:r>
              <a:rPr lang="en-US" altLang="ko-KR" sz="900" dirty="0" smtClean="0"/>
              <a:t>2.</a:t>
            </a:r>
            <a:r>
              <a:rPr lang="ko-KR" altLang="en-US" sz="900" dirty="0" smtClean="0"/>
              <a:t>저장</a:t>
            </a:r>
            <a:r>
              <a:rPr lang="en-US" altLang="ko-KR" sz="900" dirty="0" smtClean="0"/>
              <a:t>(save) button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1) if </a:t>
            </a:r>
            <a:r>
              <a:rPr lang="ko-KR" altLang="en-US" sz="900" dirty="0" smtClean="0">
                <a:latin typeface="+mn-ea"/>
              </a:rPr>
              <a:t>반품 완료 </a:t>
            </a:r>
            <a:r>
              <a:rPr lang="en-US" altLang="ko-KR" sz="900" dirty="0" smtClean="0">
                <a:latin typeface="+mn-ea"/>
              </a:rPr>
              <a:t>(order return complete) is checked and Saved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- currently, </a:t>
            </a:r>
            <a:r>
              <a:rPr lang="en-US" altLang="ko-KR" sz="900" dirty="0" err="1" smtClean="0">
                <a:latin typeface="+mn-ea"/>
              </a:rPr>
              <a:t>st_order.claim_status</a:t>
            </a:r>
            <a:r>
              <a:rPr lang="en-US" altLang="ko-KR" sz="900" dirty="0" smtClean="0">
                <a:latin typeface="+mn-ea"/>
              </a:rPr>
              <a:t> is updated (‘CS20’ -&gt; </a:t>
            </a:r>
            <a:r>
              <a:rPr lang="en-US" altLang="ko-KR" sz="900" b="1" dirty="0" smtClean="0">
                <a:latin typeface="+mn-ea"/>
              </a:rPr>
              <a:t>‘CS21’</a:t>
            </a:r>
            <a:r>
              <a:rPr lang="en-US" altLang="ko-KR" sz="900" dirty="0" smtClean="0">
                <a:latin typeface="+mn-ea"/>
              </a:rPr>
              <a:t>)</a:t>
            </a:r>
          </a:p>
          <a:p>
            <a:r>
              <a:rPr lang="en-US" altLang="ko-KR" sz="900" dirty="0" smtClean="0">
                <a:latin typeface="+mn-ea"/>
              </a:rPr>
              <a:t>    - change the process logic like 2)</a:t>
            </a:r>
          </a:p>
          <a:p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 smtClean="0">
                <a:latin typeface="+mn-ea"/>
              </a:rPr>
              <a:t>  2)</a:t>
            </a:r>
            <a:r>
              <a:rPr lang="en-US" altLang="ko-KR" sz="900" b="1" dirty="0" smtClean="0">
                <a:latin typeface="+mn-ea"/>
              </a:rPr>
              <a:t> </a:t>
            </a:r>
            <a:r>
              <a:rPr lang="en-US" altLang="ko-KR" sz="900" b="1" dirty="0" smtClean="0">
                <a:solidFill>
                  <a:srgbClr val="FF0000"/>
                </a:solidFill>
                <a:latin typeface="+mn-ea"/>
              </a:rPr>
              <a:t>process logic (change)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-</a:t>
            </a:r>
            <a:r>
              <a:rPr lang="en-US" altLang="ko-KR" sz="900" b="1" dirty="0" smtClean="0">
                <a:latin typeface="+mn-ea"/>
              </a:rPr>
              <a:t> same with p1 &gt; No 2-2)</a:t>
            </a:r>
            <a:r>
              <a:rPr lang="en-US" altLang="ko-KR" sz="900" dirty="0" smtClean="0">
                <a:latin typeface="+mn-ea"/>
              </a:rPr>
              <a:t/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  </a:t>
            </a:r>
            <a:endParaRPr lang="en-US" altLang="ko-KR" sz="900" dirty="0" smtClean="0">
              <a:latin typeface="+mn-ea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372" y="184417"/>
            <a:ext cx="7930888" cy="5180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543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81734" y="663120"/>
            <a:ext cx="3696300" cy="4108817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dirty="0" smtClean="0"/>
              <a:t>1.Menu navigation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</a:t>
            </a:r>
            <a:r>
              <a:rPr lang="ko-KR" altLang="en-US" sz="900" dirty="0" smtClean="0"/>
              <a:t>스마트 오더 </a:t>
            </a:r>
            <a:r>
              <a:rPr lang="ko-KR" altLang="en-US" sz="900" dirty="0"/>
              <a:t>관리 </a:t>
            </a:r>
            <a:r>
              <a:rPr lang="en-US" altLang="ko-KR" sz="900" dirty="0"/>
              <a:t>&gt;</a:t>
            </a:r>
            <a:r>
              <a:rPr lang="ko-KR" altLang="en-US" sz="900" dirty="0" smtClean="0"/>
              <a:t> </a:t>
            </a:r>
            <a:r>
              <a:rPr lang="ko-KR" altLang="en-US" sz="900" b="1" dirty="0" smtClean="0"/>
              <a:t>주문 관리 </a:t>
            </a:r>
            <a:r>
              <a:rPr lang="en-US" altLang="ko-KR" sz="900" b="1" dirty="0" smtClean="0"/>
              <a:t>(/</a:t>
            </a:r>
            <a:r>
              <a:rPr lang="en-US" altLang="ko-KR" sz="900" b="1" dirty="0" err="1" smtClean="0"/>
              <a:t>storeOrder</a:t>
            </a:r>
            <a:r>
              <a:rPr lang="en-US" altLang="ko-KR" sz="900" b="1" dirty="0" smtClean="0"/>
              <a:t>)</a:t>
            </a:r>
            <a:r>
              <a:rPr lang="ko-KR" altLang="en-US" sz="900" b="1" dirty="0" smtClean="0"/>
              <a:t> </a:t>
            </a:r>
            <a:r>
              <a:rPr lang="en-US" altLang="ko-KR" sz="900" dirty="0" smtClean="0"/>
              <a:t>&gt; </a:t>
            </a:r>
            <a:r>
              <a:rPr lang="ko-KR" altLang="en-US" sz="900" dirty="0" smtClean="0"/>
              <a:t>상세 </a:t>
            </a:r>
            <a:r>
              <a:rPr lang="en-US" altLang="ko-KR" sz="900" dirty="0" smtClean="0"/>
              <a:t>(Modify)</a:t>
            </a:r>
          </a:p>
          <a:p>
            <a:endParaRPr lang="en-US" altLang="ko-KR" sz="900" dirty="0" smtClean="0"/>
          </a:p>
          <a:p>
            <a:r>
              <a:rPr lang="en-US" altLang="ko-KR" sz="900" dirty="0" smtClean="0"/>
              <a:t>2.Fields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</a:t>
            </a:r>
            <a:r>
              <a:rPr lang="ko-KR" altLang="en-US" sz="900" dirty="0" smtClean="0"/>
              <a:t>주문 상태 </a:t>
            </a:r>
            <a:r>
              <a:rPr lang="en-US" altLang="ko-KR" sz="900" dirty="0" smtClean="0"/>
              <a:t>(</a:t>
            </a:r>
            <a:r>
              <a:rPr lang="en-US" altLang="ko-KR" sz="900" dirty="0" err="1" smtClean="0"/>
              <a:t>smart_order_status</a:t>
            </a:r>
            <a:r>
              <a:rPr lang="en-US" altLang="ko-KR" sz="900" dirty="0" smtClean="0"/>
              <a:t>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- if </a:t>
            </a:r>
            <a:r>
              <a:rPr lang="en-US" altLang="ko-KR" sz="900" dirty="0" err="1" smtClean="0"/>
              <a:t>smart_order_status</a:t>
            </a:r>
            <a:r>
              <a:rPr lang="en-US" altLang="ko-KR" sz="900" dirty="0" smtClean="0"/>
              <a:t> =</a:t>
            </a:r>
            <a:r>
              <a:rPr lang="en-US" altLang="ko-KR" sz="900" b="1" dirty="0" smtClean="0"/>
              <a:t> ‘SS05’ </a:t>
            </a:r>
            <a:r>
              <a:rPr lang="en-US" altLang="ko-KR" sz="900" dirty="0" smtClean="0"/>
              <a:t>(</a:t>
            </a:r>
            <a:r>
              <a:rPr lang="ko-KR" altLang="en-US" sz="900" dirty="0" smtClean="0"/>
              <a:t>주문자취소</a:t>
            </a:r>
            <a:r>
              <a:rPr lang="en-US" altLang="ko-KR" sz="900" dirty="0" smtClean="0"/>
              <a:t>(</a:t>
            </a:r>
            <a:r>
              <a:rPr lang="ko-KR" altLang="en-US" sz="900" dirty="0" smtClean="0"/>
              <a:t>주문취소</a:t>
            </a:r>
            <a:r>
              <a:rPr lang="en-US" altLang="ko-KR" sz="900" dirty="0" smtClean="0"/>
              <a:t>)) or</a:t>
            </a:r>
            <a:r>
              <a:rPr lang="en-US" altLang="ko-KR" sz="900" b="1" dirty="0" smtClean="0"/>
              <a:t> ‘SS10</a:t>
            </a:r>
            <a:r>
              <a:rPr lang="en-US" altLang="ko-KR" sz="900" dirty="0" smtClean="0"/>
              <a:t>’ (</a:t>
            </a:r>
            <a:r>
              <a:rPr lang="ko-KR" altLang="en-US" sz="900" dirty="0" smtClean="0"/>
              <a:t>매장취소</a:t>
            </a:r>
            <a:r>
              <a:rPr lang="en-US" altLang="ko-KR" sz="900" dirty="0" smtClean="0"/>
              <a:t>(</a:t>
            </a:r>
            <a:r>
              <a:rPr lang="ko-KR" altLang="en-US" sz="900" dirty="0" smtClean="0"/>
              <a:t>주문취소</a:t>
            </a:r>
            <a:r>
              <a:rPr lang="en-US" altLang="ko-KR" sz="900" dirty="0" smtClean="0"/>
              <a:t>)), disable it (it not, </a:t>
            </a:r>
            <a:r>
              <a:rPr lang="en-US" altLang="ko-KR" sz="900" dirty="0" smtClean="0"/>
              <a:t>enable it)</a:t>
            </a:r>
            <a:endParaRPr lang="en-US" altLang="ko-KR" sz="900" dirty="0" smtClean="0"/>
          </a:p>
          <a:p>
            <a:endParaRPr lang="en-US" altLang="ko-KR" sz="900" dirty="0"/>
          </a:p>
          <a:p>
            <a:r>
              <a:rPr lang="en-US" altLang="ko-KR" sz="900" dirty="0" smtClean="0"/>
              <a:t>3.</a:t>
            </a:r>
            <a:r>
              <a:rPr lang="ko-KR" altLang="en-US" sz="900" dirty="0" smtClean="0"/>
              <a:t>저장</a:t>
            </a:r>
            <a:r>
              <a:rPr lang="en-US" altLang="ko-KR" sz="900" dirty="0" smtClean="0"/>
              <a:t>(save) button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1) if </a:t>
            </a:r>
            <a:r>
              <a:rPr lang="ko-KR" altLang="en-US" sz="900" dirty="0" smtClean="0">
                <a:latin typeface="+mn-ea"/>
              </a:rPr>
              <a:t>주문 상태 </a:t>
            </a:r>
            <a:r>
              <a:rPr lang="en-US" altLang="ko-KR" sz="900" dirty="0" smtClean="0">
                <a:latin typeface="+mn-ea"/>
              </a:rPr>
              <a:t>is changed with </a:t>
            </a:r>
            <a:r>
              <a:rPr lang="en-US" altLang="ko-KR" sz="900" b="1" dirty="0" smtClean="0"/>
              <a:t>‘SS10</a:t>
            </a:r>
            <a:r>
              <a:rPr lang="en-US" altLang="ko-KR" sz="900" dirty="0" smtClean="0"/>
              <a:t>’ (</a:t>
            </a:r>
            <a:r>
              <a:rPr lang="ko-KR" altLang="en-US" sz="900" dirty="0" smtClean="0"/>
              <a:t>매장취소</a:t>
            </a:r>
            <a:r>
              <a:rPr lang="en-US" altLang="ko-KR" sz="900" dirty="0" smtClean="0"/>
              <a:t>(</a:t>
            </a:r>
            <a:r>
              <a:rPr lang="ko-KR" altLang="en-US" sz="900" dirty="0" smtClean="0"/>
              <a:t>주문취소</a:t>
            </a:r>
            <a:r>
              <a:rPr lang="en-US" altLang="ko-KR" sz="900" dirty="0" smtClean="0"/>
              <a:t>))</a:t>
            </a:r>
            <a:r>
              <a:rPr lang="en-US" altLang="ko-KR" sz="900" dirty="0" smtClean="0">
                <a:latin typeface="+mn-ea"/>
              </a:rPr>
              <a:t> and Saved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 smtClean="0">
                <a:latin typeface="+mn-ea"/>
              </a:rPr>
              <a:t>    - change the process logic like 2)</a:t>
            </a:r>
          </a:p>
          <a:p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 smtClean="0">
                <a:latin typeface="+mn-ea"/>
              </a:rPr>
              <a:t>  2)</a:t>
            </a:r>
            <a:r>
              <a:rPr lang="en-US" altLang="ko-KR" sz="900" b="1" dirty="0" smtClean="0">
                <a:latin typeface="+mn-ea"/>
              </a:rPr>
              <a:t> </a:t>
            </a:r>
            <a:r>
              <a:rPr lang="en-US" altLang="ko-KR" sz="900" b="1" dirty="0" smtClean="0">
                <a:solidFill>
                  <a:srgbClr val="FF0000"/>
                </a:solidFill>
                <a:latin typeface="+mn-ea"/>
              </a:rPr>
              <a:t>process logic (change)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a</a:t>
            </a:r>
            <a:r>
              <a:rPr lang="en-US" altLang="ko-KR" sz="900" b="1" dirty="0" smtClean="0">
                <a:latin typeface="+mn-ea"/>
              </a:rPr>
              <a:t>) call </a:t>
            </a:r>
            <a:r>
              <a:rPr lang="en-US" altLang="ko-KR" sz="900" b="1" u="sng" dirty="0" smtClean="0">
                <a:latin typeface="+mn-ea"/>
              </a:rPr>
              <a:t>[Common] PG payment cancellation (</a:t>
            </a:r>
            <a:r>
              <a:rPr lang="ko-KR" altLang="en-US" sz="900" b="1" u="sng" dirty="0" smtClean="0">
                <a:latin typeface="+mn-ea"/>
              </a:rPr>
              <a:t>결제취소</a:t>
            </a:r>
            <a:r>
              <a:rPr lang="en-US" altLang="ko-KR" sz="900" b="1" u="sng" dirty="0" smtClean="0">
                <a:latin typeface="+mn-ea"/>
              </a:rPr>
              <a:t>) </a:t>
            </a:r>
            <a:r>
              <a:rPr lang="en-US" altLang="ko-KR" sz="900" b="1" dirty="0" smtClean="0">
                <a:latin typeface="+mn-ea"/>
              </a:rPr>
              <a:t> function (issue #79 – No 3)</a:t>
            </a:r>
          </a:p>
          <a:p>
            <a:r>
              <a:rPr lang="en-US" altLang="ko-KR" sz="900" dirty="0" smtClean="0">
                <a:latin typeface="+mn-ea"/>
              </a:rPr>
              <a:t>        a-1) </a:t>
            </a:r>
            <a:r>
              <a:rPr lang="en-US" altLang="ko-KR" sz="900" dirty="0" err="1" smtClean="0">
                <a:latin typeface="+mn-ea"/>
              </a:rPr>
              <a:t>paramters</a:t>
            </a:r>
            <a:endParaRPr lang="en-US" altLang="ko-KR" sz="900" dirty="0" smtClean="0"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    - order no : current </a:t>
            </a:r>
            <a:r>
              <a:rPr lang="en-US" altLang="ko-KR" sz="900" dirty="0" err="1" smtClean="0">
                <a:latin typeface="+mn-ea"/>
              </a:rPr>
              <a:t>order_no</a:t>
            </a:r>
            <a:r>
              <a:rPr lang="en-US" altLang="ko-KR" sz="900" dirty="0" smtClean="0">
                <a:latin typeface="+mn-ea"/>
              </a:rPr>
              <a:t/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      - </a:t>
            </a:r>
            <a:r>
              <a:rPr lang="en-US" altLang="ko-KR" sz="900" dirty="0" err="1" smtClean="0">
                <a:latin typeface="+mn-ea"/>
              </a:rPr>
              <a:t>user_seq</a:t>
            </a:r>
            <a:r>
              <a:rPr lang="en-US" altLang="ko-KR" sz="900" dirty="0" smtClean="0">
                <a:latin typeface="+mn-ea"/>
              </a:rPr>
              <a:t> : login admin </a:t>
            </a:r>
            <a:r>
              <a:rPr lang="en-US" altLang="ko-KR" sz="900" dirty="0" err="1" smtClean="0">
                <a:latin typeface="+mn-ea"/>
              </a:rPr>
              <a:t>user_seq</a:t>
            </a:r>
            <a:r>
              <a:rPr lang="en-US" altLang="ko-KR" sz="900" dirty="0" smtClean="0">
                <a:latin typeface="+mn-ea"/>
              </a:rPr>
              <a:t/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      - cancel reason: selected </a:t>
            </a:r>
            <a:r>
              <a:rPr lang="ko-KR" altLang="en-US" sz="900" dirty="0" smtClean="0">
                <a:latin typeface="+mn-ea"/>
              </a:rPr>
              <a:t>주문 불가 사유 </a:t>
            </a:r>
            <a:r>
              <a:rPr lang="en-US" altLang="ko-KR" sz="900" dirty="0" smtClean="0">
                <a:latin typeface="+mn-ea"/>
              </a:rPr>
              <a:t>field {</a:t>
            </a:r>
            <a:r>
              <a:rPr lang="en-US" altLang="ko-KR" sz="900" dirty="0" err="1" smtClean="0">
                <a:latin typeface="+mn-ea"/>
              </a:rPr>
              <a:t>reject_reason_type</a:t>
            </a:r>
            <a:r>
              <a:rPr lang="en-US" altLang="ko-KR" sz="900" dirty="0" smtClean="0">
                <a:latin typeface="+mn-ea"/>
              </a:rPr>
              <a:t>}’s code name (code: SC)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b) </a:t>
            </a:r>
            <a:r>
              <a:rPr lang="en-US" altLang="ko-KR" sz="900" b="1" dirty="0" smtClean="0">
                <a:latin typeface="+mn-ea"/>
              </a:rPr>
              <a:t>if a) PG payment cancel is fail</a:t>
            </a:r>
            <a:r>
              <a:rPr lang="en-US" altLang="ko-KR" sz="900" dirty="0" smtClean="0">
                <a:latin typeface="+mn-ea"/>
              </a:rPr>
              <a:t/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     - return and alert error msg.(“</a:t>
            </a:r>
            <a:r>
              <a:rPr lang="en-US" altLang="ko-KR" sz="900" dirty="0" smtClean="0">
                <a:latin typeface="+mn-ea"/>
              </a:rPr>
              <a:t>PG </a:t>
            </a:r>
            <a:r>
              <a:rPr lang="ko-KR" altLang="en-US" sz="900" dirty="0" smtClean="0">
                <a:latin typeface="+mn-ea"/>
              </a:rPr>
              <a:t>결제취소중 에러가 발생했습니다</a:t>
            </a:r>
            <a:r>
              <a:rPr lang="en-US" altLang="ko-KR" sz="900" dirty="0" smtClean="0">
                <a:latin typeface="+mn-ea"/>
              </a:rPr>
              <a:t>.({</a:t>
            </a:r>
            <a:r>
              <a:rPr lang="en-US" altLang="ko-KR" sz="900" dirty="0" err="1" smtClean="0">
                <a:latin typeface="+mn-ea"/>
              </a:rPr>
              <a:t>pg_error_code</a:t>
            </a:r>
            <a:r>
              <a:rPr lang="en-US" altLang="ko-KR" sz="900" dirty="0" smtClean="0">
                <a:latin typeface="+mn-ea"/>
              </a:rPr>
              <a:t>} {</a:t>
            </a:r>
            <a:r>
              <a:rPr lang="en-US" altLang="ko-KR" sz="900" dirty="0" err="1" smtClean="0">
                <a:latin typeface="+mn-ea"/>
              </a:rPr>
              <a:t>pg_error_msg</a:t>
            </a:r>
            <a:r>
              <a:rPr lang="en-US" altLang="ko-KR" sz="900" dirty="0" smtClean="0">
                <a:latin typeface="+mn-ea"/>
              </a:rPr>
              <a:t>})”</a:t>
            </a: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c) </a:t>
            </a:r>
            <a:r>
              <a:rPr lang="en-US" altLang="ko-KR" sz="900" b="1" dirty="0" smtClean="0">
                <a:latin typeface="+mn-ea"/>
              </a:rPr>
              <a:t>if a) PG payment cancel is success</a:t>
            </a:r>
            <a:endParaRPr lang="en-US" altLang="ko-KR" sz="900" dirty="0" smtClean="0">
              <a:solidFill>
                <a:srgbClr val="FF0000"/>
              </a:solidFill>
              <a:latin typeface="+mn-ea"/>
            </a:endParaRPr>
          </a:p>
          <a:p>
            <a:r>
              <a:rPr lang="en-US" altLang="ko-KR" sz="900" dirty="0">
                <a:latin typeface="+mn-ea"/>
              </a:rPr>
              <a:t> </a:t>
            </a:r>
            <a:r>
              <a:rPr lang="en-US" altLang="ko-KR" sz="900" dirty="0" smtClean="0">
                <a:latin typeface="+mn-ea"/>
              </a:rPr>
              <a:t>       c-1) UPDATE </a:t>
            </a:r>
            <a:r>
              <a:rPr lang="en-US" altLang="ko-KR" sz="900" dirty="0" err="1" smtClean="0">
                <a:latin typeface="+mn-ea"/>
              </a:rPr>
              <a:t>st_order</a:t>
            </a:r>
            <a:r>
              <a:rPr lang="en-US" altLang="ko-KR" sz="900" dirty="0" smtClean="0">
                <a:latin typeface="+mn-ea"/>
              </a:rPr>
              <a:t/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     - same with previous</a:t>
            </a:r>
            <a:br>
              <a:rPr lang="en-US" altLang="ko-KR" sz="900" dirty="0" smtClean="0">
                <a:latin typeface="+mn-ea"/>
              </a:rPr>
            </a:br>
            <a:r>
              <a:rPr lang="en-US" altLang="ko-KR" sz="900" dirty="0" smtClean="0">
                <a:latin typeface="+mn-ea"/>
              </a:rPr>
              <a:t>      </a:t>
            </a:r>
            <a:endParaRPr lang="en-US" altLang="ko-KR" sz="900" dirty="0" smtClean="0">
              <a:latin typeface="+mn-ea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57" y="211947"/>
            <a:ext cx="7827164" cy="5559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3836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515</Words>
  <Application>Microsoft Office PowerPoint</Application>
  <PresentationFormat>Widescreen</PresentationFormat>
  <Paragraphs>45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맑은 고딕</vt:lpstr>
      <vt:lpstr>Arial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gram</dc:creator>
  <cp:lastModifiedBy>gram</cp:lastModifiedBy>
  <cp:revision>7</cp:revision>
  <dcterms:created xsi:type="dcterms:W3CDTF">2023-07-29T08:55:45Z</dcterms:created>
  <dcterms:modified xsi:type="dcterms:W3CDTF">2023-07-29T09:52:09Z</dcterms:modified>
</cp:coreProperties>
</file>