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70" r:id="rId7"/>
    <p:sldId id="260" r:id="rId8"/>
    <p:sldId id="261" r:id="rId9"/>
    <p:sldId id="262" r:id="rId10"/>
    <p:sldId id="263" r:id="rId11"/>
    <p:sldId id="271" r:id="rId12"/>
    <p:sldId id="264" r:id="rId13"/>
    <p:sldId id="265" r:id="rId14"/>
    <p:sldId id="266" r:id="rId15"/>
    <p:sldId id="272" r:id="rId16"/>
    <p:sldId id="267" r:id="rId17"/>
    <p:sldId id="268" r:id="rId18"/>
    <p:sldId id="273" r:id="rId1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836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F53E10-169E-BC25-54B8-95F384DFFB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95FD146-B947-2C01-401A-970906D3DA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525621-2382-36E6-D131-F2A177A11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CD4FC7-3F4F-EE3B-BE86-CA762870B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2F9170-9F17-FE17-83DB-54B1A42E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055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C1B86F-384A-CC2E-C62A-6A7FCEF60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4FB96C0-5908-268F-B51A-9C4B1AC66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9694055-CF0C-845C-9A0E-040FAB67B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0FAF8B-83E8-AA14-1C54-4237706E8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C7457F1-29CE-2B99-2880-72058A8F9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7722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2EB53EA-7B7C-1E47-2908-A499F88CA9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5FB2869-B1AA-4D7F-87AE-846E98C06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5E6E3AA-D417-6D88-43FA-8DB7321D3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B281A75-F016-D6F3-17B6-3F1197DA2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6CCF2D-1A20-33F4-B6BF-F8886E875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713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64E6EF-7908-F974-69D8-8176A6EC8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A2FC68-9769-790D-F641-9A534660B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D91533-7FED-1D54-0E47-58AC36E61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2DEF4FB-5564-3456-B681-7EEBDE726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48720A-687F-70AF-D63D-7D7C2E26C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1024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EA1690-720E-3F46-E329-5542318C2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C0427E1-B103-BCDE-0A7C-3D9AC1C2C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42065D-7905-F02A-C7D2-A8968FE03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74CADE-B9C8-CF2F-E26B-7D068CDD7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509639-8AE6-0192-0E6D-0B7D2558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2373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D73552-E796-5CB9-EE83-ABF421A4A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05FBEF5-2AB6-BE8C-B81C-FFE23943B8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614BFF-1E58-D73D-2167-63B1481AA6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6B54D97-62E1-CF47-B026-D9C68807C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41DDF51-767C-CFDC-A86A-4EE45283E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161007-BA8D-34FD-E754-4DAF2925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132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3531BD-A93C-3E4C-F64F-05E74870C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E2A87FA-8FBF-E9A4-4D2C-0F02B43CF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A853EF5-CE4B-3C81-DA04-D2DBB9952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B299554-D0EE-9E7D-3CE4-1445D36DC6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BAFB1B2-1C94-CBD4-39CE-4676C47C8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0BB3B6C-C215-7700-0B77-41E84B96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6CEBAC5-C546-701A-63D7-266634048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50AA43D-DAE7-A22F-FFEC-012C87500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442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AC7D51-7DCE-AD81-280F-81FE51DB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15E8089-E2C5-0950-C486-CE50125BF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64E2F85-B599-BBC4-DE6F-B2B0AE557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F8DF7F4-3FA5-AE62-56C6-F77C40153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0497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D472718-9059-6A6B-658E-6B356F84A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CEBFC65-A34E-1FBF-4AA0-E12E11A0C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BE4791A-E99A-0F2C-B9F7-5A10D6632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886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88F388-1B16-E550-5EAD-BA397311D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F1010C3-7AB8-E9B0-B716-61EC7F82E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246958C-4915-E8A0-8437-24CEC537BC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CF2C2CD-41DA-E6B6-C095-FDCBA5AF6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E1631AE-5CD2-BBAD-556D-18EE1E628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4C1371-C2EA-023C-78E1-36C29F5D8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575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D86B41-0564-A425-8B45-DB5A1D522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003F05F-72DA-4718-DCFA-70DD9C752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E4E5525-AA67-EC06-7D00-0E4E27926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0E6F7BF-DD11-986C-8A31-FE237B6CD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4EAE4B2-672E-6102-ACF4-FEA474C10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91AA2A3-A05E-7123-B50C-A438EB71D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772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77B986A-87EB-A6E3-15B9-CD24B2C7A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FE9C5C6-68B2-123B-587D-74485BC1B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CE3F1F-B4DC-7DD0-D70E-356FFBAD0D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E6CD31-503D-46B4-85C6-D0ADCF61D0B4}" type="datetimeFigureOut">
              <a:rPr lang="ko-KR" altLang="en-US" smtClean="0"/>
              <a:t>2025-04-23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F0124BE-0EA0-CAD6-8C3A-0F681F565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321690-D32A-8153-A49D-481344A80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AB8CF8-0623-43E1-92BF-6FF449A726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2392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53DCD0-7ECE-9B48-3858-7C579712E5A3}"/>
              </a:ext>
            </a:extLst>
          </p:cNvPr>
          <p:cNvSpPr txBox="1"/>
          <p:nvPr/>
        </p:nvSpPr>
        <p:spPr>
          <a:xfrm>
            <a:off x="3315854" y="3036585"/>
            <a:ext cx="556029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운영 관리 </a:t>
            </a:r>
            <a:r>
              <a:rPr lang="en-US" altLang="ko-KR" sz="4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4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관리</a:t>
            </a:r>
            <a:endParaRPr lang="en-US" altLang="ko-KR" sz="45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0455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740EC-689B-89B3-E32A-4FD433E98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4A90856-D9FD-09E9-C281-EBF3D5CD8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24" y="0"/>
            <a:ext cx="1198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91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D3B0A9-7540-F2E1-A268-8A5EA5F027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C377F8-B3A1-5334-2745-0C815F201E26}"/>
              </a:ext>
            </a:extLst>
          </p:cNvPr>
          <p:cNvSpPr txBox="1"/>
          <p:nvPr/>
        </p:nvSpPr>
        <p:spPr>
          <a:xfrm>
            <a:off x="3315854" y="3036585"/>
            <a:ext cx="556029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공지 관리</a:t>
            </a:r>
            <a:endParaRPr lang="en-US" altLang="ko-KR" sz="45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5087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2D36E-AC61-3A85-DE93-759DE5EFA4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4EA0704-26BD-8AEC-B4FC-0AA352A91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487" y="0"/>
            <a:ext cx="8393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2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F9844-C8F5-CA88-C3FF-D03772890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4E1478F-F6C7-24C5-7179-88869E673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144"/>
            <a:ext cx="12192000" cy="679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70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9805B-69FB-A7D4-9602-8E36BEDA2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0EB2E44-84B6-B2C8-E976-975E9C0DB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255" y="0"/>
            <a:ext cx="99714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68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33381E-3CF1-5343-0191-D0F37C520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A9DAF1-B5E8-3B4E-4784-15400579A2B2}"/>
              </a:ext>
            </a:extLst>
          </p:cNvPr>
          <p:cNvSpPr txBox="1"/>
          <p:nvPr/>
        </p:nvSpPr>
        <p:spPr>
          <a:xfrm>
            <a:off x="3315854" y="3036585"/>
            <a:ext cx="556029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국악 프로그램 관리</a:t>
            </a:r>
            <a:endParaRPr lang="en-US" altLang="ko-KR" sz="45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0098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3D528-2095-FCF7-332D-E3488C0E0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431CA647-6CF0-B5D3-4F40-9FC93865B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566" y="0"/>
            <a:ext cx="8190867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BE0DB0-33A8-75EE-450D-16962CE29E32}"/>
              </a:ext>
            </a:extLst>
          </p:cNvPr>
          <p:cNvSpPr txBox="1"/>
          <p:nvPr/>
        </p:nvSpPr>
        <p:spPr>
          <a:xfrm>
            <a:off x="5258954" y="458485"/>
            <a:ext cx="14339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6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st_program.</a:t>
            </a:r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EE6571-790C-38B9-8D67-1012AC6487EC}"/>
              </a:ext>
            </a:extLst>
          </p:cNvPr>
          <p:cNvSpPr txBox="1"/>
          <p:nvPr/>
        </p:nvSpPr>
        <p:spPr>
          <a:xfrm>
            <a:off x="6567054" y="673929"/>
            <a:ext cx="2703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program_start_date ~ program_end_date</a:t>
            </a:r>
          </a:p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apply_start_date ~ apply_end_date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C20D09-1CA3-127F-66AB-948489B2BEA8}"/>
              </a:ext>
            </a:extLst>
          </p:cNvPr>
          <p:cNvSpPr txBox="1"/>
          <p:nvPr/>
        </p:nvSpPr>
        <p:spPr>
          <a:xfrm>
            <a:off x="2655455" y="1283985"/>
            <a:ext cx="875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program_type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AD22-A437-3AC0-247B-9B44F95318B3}"/>
              </a:ext>
            </a:extLst>
          </p:cNvPr>
          <p:cNvSpPr txBox="1"/>
          <p:nvPr/>
        </p:nvSpPr>
        <p:spPr>
          <a:xfrm>
            <a:off x="5309754" y="1283985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program_region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580C5A-CD49-AE72-D742-0D263D839251}"/>
              </a:ext>
            </a:extLst>
          </p:cNvPr>
          <p:cNvSpPr txBox="1"/>
          <p:nvPr/>
        </p:nvSpPr>
        <p:spPr>
          <a:xfrm>
            <a:off x="7659255" y="1291164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use_yn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B278E1-9844-C7B6-5C6D-DE13FC0B9813}"/>
              </a:ext>
            </a:extLst>
          </p:cNvPr>
          <p:cNvSpPr txBox="1"/>
          <p:nvPr/>
        </p:nvSpPr>
        <p:spPr>
          <a:xfrm>
            <a:off x="2788805" y="2077735"/>
            <a:ext cx="875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program_type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EEB084-66F1-FC30-E1C0-33465C545B73}"/>
              </a:ext>
            </a:extLst>
          </p:cNvPr>
          <p:cNvSpPr txBox="1"/>
          <p:nvPr/>
        </p:nvSpPr>
        <p:spPr>
          <a:xfrm>
            <a:off x="3290454" y="2439685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program_region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30BB2A-B232-9702-E236-93C57A424E73}"/>
              </a:ext>
            </a:extLst>
          </p:cNvPr>
          <p:cNvSpPr txBox="1"/>
          <p:nvPr/>
        </p:nvSpPr>
        <p:spPr>
          <a:xfrm>
            <a:off x="5258954" y="2077735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program_title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B3EE3B-23B2-EA62-5EEB-4878E25C0202}"/>
              </a:ext>
            </a:extLst>
          </p:cNvPr>
          <p:cNvSpPr txBox="1"/>
          <p:nvPr/>
        </p:nvSpPr>
        <p:spPr>
          <a:xfrm>
            <a:off x="6636904" y="2077735"/>
            <a:ext cx="7735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read_count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8A0C07-5A94-66E2-15C9-530ED92DB474}"/>
              </a:ext>
            </a:extLst>
          </p:cNvPr>
          <p:cNvSpPr txBox="1"/>
          <p:nvPr/>
        </p:nvSpPr>
        <p:spPr>
          <a:xfrm>
            <a:off x="7383895" y="2077735"/>
            <a:ext cx="550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use_yn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A01418-1B23-D2D1-1ED8-27F89A63B46F}"/>
              </a:ext>
            </a:extLst>
          </p:cNvPr>
          <p:cNvSpPr txBox="1"/>
          <p:nvPr/>
        </p:nvSpPr>
        <p:spPr>
          <a:xfrm>
            <a:off x="8104751" y="1985402"/>
            <a:ext cx="1916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apply_start_date ~ apply_end_date</a:t>
            </a:r>
          </a:p>
          <a:p>
            <a:r>
              <a:rPr lang="en-US" altLang="ko-KR" sz="7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program_start_date ~ program_end_date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89E795-5024-D0E0-FC94-ABCE6D254B75}"/>
              </a:ext>
            </a:extLst>
          </p:cNvPr>
          <p:cNvSpPr txBox="1"/>
          <p:nvPr/>
        </p:nvSpPr>
        <p:spPr>
          <a:xfrm>
            <a:off x="9207500" y="2439685"/>
            <a:ext cx="6794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reg_date</a:t>
            </a:r>
          </a:p>
        </p:txBody>
      </p:sp>
    </p:spTree>
    <p:extLst>
      <p:ext uri="{BB962C8B-B14F-4D97-AF65-F5344CB8AC3E}">
        <p14:creationId xmlns:p14="http://schemas.microsoft.com/office/powerpoint/2010/main" val="193940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0B7AB-C2F5-81FB-1C0F-E28F0A7A9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5B78969-9F7B-43F7-A080-E6C6FFB7C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689" y="0"/>
            <a:ext cx="782062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C0163C-ED2B-3EDD-67B5-F3CE94330BCD}"/>
              </a:ext>
            </a:extLst>
          </p:cNvPr>
          <p:cNvSpPr txBox="1"/>
          <p:nvPr/>
        </p:nvSpPr>
        <p:spPr>
          <a:xfrm>
            <a:off x="8370454" y="464835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CC67A3-4D52-304B-6667-048EEFFD35C4}"/>
              </a:ext>
            </a:extLst>
          </p:cNvPr>
          <p:cNvSpPr txBox="1"/>
          <p:nvPr/>
        </p:nvSpPr>
        <p:spPr>
          <a:xfrm>
            <a:off x="8370454" y="807735"/>
            <a:ext cx="875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program_type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04A158-07E7-2A28-9F9F-7AFD44AD6774}"/>
              </a:ext>
            </a:extLst>
          </p:cNvPr>
          <p:cNvSpPr txBox="1"/>
          <p:nvPr/>
        </p:nvSpPr>
        <p:spPr>
          <a:xfrm>
            <a:off x="8370454" y="1176864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program_place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935D45-4DD6-83B7-E8D7-B8870AE75D0F}"/>
              </a:ext>
            </a:extLst>
          </p:cNvPr>
          <p:cNvSpPr txBox="1"/>
          <p:nvPr/>
        </p:nvSpPr>
        <p:spPr>
          <a:xfrm>
            <a:off x="8370454" y="1519764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program_region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9186BB-1F45-DE03-EB56-3C479B99C39E}"/>
              </a:ext>
            </a:extLst>
          </p:cNvPr>
          <p:cNvSpPr txBox="1"/>
          <p:nvPr/>
        </p:nvSpPr>
        <p:spPr>
          <a:xfrm>
            <a:off x="6001904" y="1902422"/>
            <a:ext cx="27039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program_start_date ~ program_end_date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01786C-A3AC-B14A-CBE2-FB1FA13B38CE}"/>
              </a:ext>
            </a:extLst>
          </p:cNvPr>
          <p:cNvSpPr txBox="1"/>
          <p:nvPr/>
        </p:nvSpPr>
        <p:spPr>
          <a:xfrm>
            <a:off x="6001904" y="2253558"/>
            <a:ext cx="27039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apply_start_date ~ apply_end_date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E5841D-AFD8-03F0-A972-A101AA1845C4}"/>
              </a:ext>
            </a:extLst>
          </p:cNvPr>
          <p:cNvSpPr txBox="1"/>
          <p:nvPr/>
        </p:nvSpPr>
        <p:spPr>
          <a:xfrm>
            <a:off x="8370454" y="2655494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program_inquiry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42279A-90A3-ED77-AB02-6AD06C7DC69B}"/>
              </a:ext>
            </a:extLst>
          </p:cNvPr>
          <p:cNvSpPr txBox="1"/>
          <p:nvPr/>
        </p:nvSpPr>
        <p:spPr>
          <a:xfrm>
            <a:off x="8370454" y="2998394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apply_url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A7846B-27EC-455F-6B44-FCF1E507AD6F}"/>
              </a:ext>
            </a:extLst>
          </p:cNvPr>
          <p:cNvSpPr txBox="1"/>
          <p:nvPr/>
        </p:nvSpPr>
        <p:spPr>
          <a:xfrm>
            <a:off x="8370454" y="4075639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program_derpn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95F267-9F46-7E89-5798-84C3E769D4BA}"/>
              </a:ext>
            </a:extLst>
          </p:cNvPr>
          <p:cNvSpPr txBox="1"/>
          <p:nvPr/>
        </p:nvSpPr>
        <p:spPr>
          <a:xfrm>
            <a:off x="4223904" y="6001944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use_yn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2120A3-230D-497A-BE34-0DB69E3FA608}"/>
              </a:ext>
            </a:extLst>
          </p:cNvPr>
          <p:cNvSpPr txBox="1"/>
          <p:nvPr/>
        </p:nvSpPr>
        <p:spPr>
          <a:xfrm>
            <a:off x="5911850" y="3497789"/>
            <a:ext cx="1002146" cy="21544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개만 등록 가능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EA0151-6041-08EA-B064-BA69F3F32E37}"/>
              </a:ext>
            </a:extLst>
          </p:cNvPr>
          <p:cNvSpPr txBox="1"/>
          <p:nvPr/>
        </p:nvSpPr>
        <p:spPr>
          <a:xfrm>
            <a:off x="6412923" y="5647405"/>
            <a:ext cx="1002146" cy="21544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다중 등록 가능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2951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980D4D4-7C4E-F0E7-0293-42A3F8FB9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399" y="0"/>
            <a:ext cx="678720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C6D3EA-04FB-12FC-2E3F-3007CD8B577A}"/>
              </a:ext>
            </a:extLst>
          </p:cNvPr>
          <p:cNvSpPr txBox="1"/>
          <p:nvPr/>
        </p:nvSpPr>
        <p:spPr>
          <a:xfrm>
            <a:off x="5741554" y="5500579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reg_user_seq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09A621-6CD7-2934-C475-361116C5B332}"/>
              </a:ext>
            </a:extLst>
          </p:cNvPr>
          <p:cNvSpPr txBox="1"/>
          <p:nvPr/>
        </p:nvSpPr>
        <p:spPr>
          <a:xfrm>
            <a:off x="5741554" y="5828239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reg_date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C989C8-BEBE-3D1E-E179-08D11DA816F8}"/>
              </a:ext>
            </a:extLst>
          </p:cNvPr>
          <p:cNvSpPr txBox="1"/>
          <p:nvPr/>
        </p:nvSpPr>
        <p:spPr>
          <a:xfrm>
            <a:off x="5741554" y="6155899"/>
            <a:ext cx="1002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chemeClr val="accent2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read_count</a:t>
            </a:r>
          </a:p>
        </p:txBody>
      </p:sp>
    </p:spTree>
    <p:extLst>
      <p:ext uri="{BB962C8B-B14F-4D97-AF65-F5344CB8AC3E}">
        <p14:creationId xmlns:p14="http://schemas.microsoft.com/office/powerpoint/2010/main" val="1895105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1591DE51-793A-CF1C-A643-0C822E339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082" y="0"/>
            <a:ext cx="90558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92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2830819-5EF2-81EA-018D-5CD06594D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359" y="0"/>
            <a:ext cx="104912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13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BFA1D-430D-6D75-B898-F8796ED04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2EB27834-9C9C-4DB9-0464-5BF4C4B94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73" y="0"/>
            <a:ext cx="112964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003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101E8-D7D6-1433-F789-578664F345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2483BC9-DCA5-EC64-459D-0A62AD40E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003" y="0"/>
            <a:ext cx="93299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534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162313-7854-4D9C-4B17-C5C8AA88D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BF1A71-443B-83E8-929A-22DB1235850F}"/>
              </a:ext>
            </a:extLst>
          </p:cNvPr>
          <p:cNvSpPr txBox="1"/>
          <p:nvPr/>
        </p:nvSpPr>
        <p:spPr>
          <a:xfrm>
            <a:off x="3315854" y="3036585"/>
            <a:ext cx="556029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운영 관리 </a:t>
            </a:r>
            <a:r>
              <a:rPr lang="en-US" altLang="ko-KR" sz="4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4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배너 관리</a:t>
            </a:r>
            <a:endParaRPr lang="en-US" altLang="ko-KR" sz="45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0060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243C0A-EFC8-0EFB-A443-E803BCC8A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DD52F2FF-555A-11E8-9E63-EB46F6893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082" y="0"/>
            <a:ext cx="90558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75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B1FB7-2C03-14C2-3B49-AD5D4B2EE3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1D3B03A-04F0-C3BD-7096-D94E77EB1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24" y="0"/>
            <a:ext cx="1198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343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24019D-5A6A-2619-8DEE-00583EFC7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CA571D6-B37A-1C86-A4A1-5FCCBA7F7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24" y="0"/>
            <a:ext cx="1198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313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157</Words>
  <Application>Microsoft Office PowerPoint</Application>
  <PresentationFormat>와이드스크린</PresentationFormat>
  <Paragraphs>33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최 지수</dc:creator>
  <cp:lastModifiedBy>최 지수</cp:lastModifiedBy>
  <cp:revision>2</cp:revision>
  <dcterms:created xsi:type="dcterms:W3CDTF">2025-04-14T11:08:53Z</dcterms:created>
  <dcterms:modified xsi:type="dcterms:W3CDTF">2025-04-23T08:58:56Z</dcterms:modified>
</cp:coreProperties>
</file>