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>
        <p:scale>
          <a:sx n="100" d="100"/>
          <a:sy n="100" d="100"/>
        </p:scale>
        <p:origin x="448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0E9463-40AA-8750-6A28-0F78647CE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5F567F8-8E6A-DA6B-58EE-C61E466C25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0E9626-1D43-D0E5-72CE-ED6044472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8C20C1F-81DB-F7C1-2D6E-C9832A763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5FBB40-DEEF-2C90-FAFA-3B13B6455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980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F33E67-557D-71CC-55E5-69CDD55E5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D7A04D5-85BE-BF33-7063-06C4A019F3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56E3D6-B8F7-F599-1BCC-A4286E43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5B13D-FC59-F860-2DFC-84B1A1AD6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B65E4B-60EB-F068-5B50-581EAEC0A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12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6DD4216-7127-66AD-16EC-836036DB52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EA65D0F-8873-49BD-6B9D-5F750FBED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A2130C-8902-EF56-4A84-9A3E3212C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42CC7B-61A6-41C6-42BE-BE730B6A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CE0D52-9B5A-9218-774F-1FB7D975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474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8BBDAF-447D-F153-0FC0-9C3875CA3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647BF5-6549-6E1F-FFC6-726FD27D9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64A607-DDAB-D027-1189-F36A476B6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A18D1F-15C5-44B0-199F-A3F04286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B9E34E9-38E4-5531-8FAA-AE3738FA9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846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1D9B68-1012-C46B-5559-ABB4A7DAE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695D00-8034-BC14-A6C4-3DF8D4DEC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A2A272-9B24-5D47-2BF5-F54BBA189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B9C46B-3100-A2F0-661E-061DFE152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A9F04C-DD6F-2A63-B889-42FEF0AE7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5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ECC8B3-6E7A-8DE9-0CEC-527EF037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CC220C-B66D-D720-6C33-A161F0359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589F22D-3FF3-869A-64B5-62CD325BF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2CFFB2-0C99-31EB-187F-ABFFA3A3B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2A8E941-B647-F5E7-F275-A7DAF3DBF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E468584-5221-34E3-956D-834372513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821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BE6279-2379-7D51-39D3-103B3438B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0A7C4A-A7AB-4385-7E45-14D38866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6C3B064-8331-22DC-5618-19B3258A0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76D73BF-35FA-8C74-D587-66DD1867AC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F3972B5-331C-AF0E-56AA-502D593BC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317FA8C-351F-8DAD-F66A-D07A2FD4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719129C-99FA-458B-09B1-5603769D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FBB286D-AEEF-2562-47CA-B6215486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88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46CF5B-04D1-F4A0-B419-E7A897F3D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81202B3-971B-226D-E5C5-1B736C51F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C2C0339-C548-1AE3-E893-038F8A0FF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352086F-E0DE-A7FC-6784-21F66C69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24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6B90BCD-C2C6-241C-70AF-1F8126BAE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C898AAC-AB85-C6FB-1E14-85E9E5B47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B603E41-DB36-86FC-3446-025CBEB1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777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F58661-4E71-0BA6-A35A-71E9B22D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205431-A1F3-2AC7-E1A3-32A4D9F7A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E21700B-DE19-9BF1-449A-25E949B5B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8CE110-2893-E81E-7DC6-33A75C0BA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72D27E9-D874-F6B0-0F90-1A66CA5F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A1E74BC-1618-AD05-ADDF-57E6BBD5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54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B475D0-03D1-3C82-E737-BE8AA5E9F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F6FE48E-0763-3D34-5FAD-D4AA98F164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F0796DE-1D39-1DC5-647C-2DFCC0E72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00B05C-EED9-7F20-1701-650624A5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158745-090D-5CA7-7F3A-93DA937D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48B70A-8EBE-22D6-A685-892D9E603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9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2BE6A2F-95BC-7DED-848C-FCEE95C03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09656E-F9F6-995A-14DB-930853868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DF22A5-34EC-C584-04F9-4EE3234259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FED82F-F4A0-D6A5-5E75-7C9CD2DC0D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04B9584-F96B-4224-7A5D-6CAA266DD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84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8E36A6-9991-4423-4B74-CAFA5A96D999}"/>
              </a:ext>
            </a:extLst>
          </p:cNvPr>
          <p:cNvSpPr txBox="1"/>
          <p:nvPr/>
        </p:nvSpPr>
        <p:spPr>
          <a:xfrm>
            <a:off x="3361976" y="2551837"/>
            <a:ext cx="5468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/>
              <a:t>현대사 아카이브</a:t>
            </a:r>
            <a:endParaRPr lang="en-US" altLang="ko-KR" sz="5400" b="1" dirty="0"/>
          </a:p>
          <a:p>
            <a:pPr algn="ctr"/>
            <a:r>
              <a:rPr lang="ko-KR" altLang="en-US" sz="5400" b="1" dirty="0"/>
              <a:t>자료 관리</a:t>
            </a:r>
          </a:p>
        </p:txBody>
      </p:sp>
    </p:spTree>
    <p:extLst>
      <p:ext uri="{BB962C8B-B14F-4D97-AF65-F5344CB8AC3E}">
        <p14:creationId xmlns:p14="http://schemas.microsoft.com/office/powerpoint/2010/main" val="259254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81B9789B-5E4C-FF4F-16F3-FBB8B07BC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488" y="0"/>
            <a:ext cx="819302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D14C08-A56C-8EE3-4684-65E89A2B288D}"/>
              </a:ext>
            </a:extLst>
          </p:cNvPr>
          <p:cNvSpPr txBox="1"/>
          <p:nvPr/>
        </p:nvSpPr>
        <p:spPr>
          <a:xfrm>
            <a:off x="258618" y="2189018"/>
            <a:ext cx="1911927" cy="90024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4</a:t>
            </a:r>
            <a:r>
              <a:rPr lang="ko-KR" altLang="en-US" sz="1050" dirty="0"/>
              <a:t>대주제 목록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시대를 견디다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조선해방만세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분단과 열망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과도기의 통치 미군정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CC8625-C2EF-1E65-4AA3-7D21171EFBC9}"/>
              </a:ext>
            </a:extLst>
          </p:cNvPr>
          <p:cNvSpPr txBox="1"/>
          <p:nvPr/>
        </p:nvSpPr>
        <p:spPr>
          <a:xfrm>
            <a:off x="258617" y="644386"/>
            <a:ext cx="1911927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*[1945</a:t>
            </a:r>
            <a:r>
              <a:rPr lang="ko-KR" altLang="en-US" sz="1050" b="1" dirty="0"/>
              <a:t>년</a:t>
            </a:r>
            <a:r>
              <a:rPr lang="en-US" altLang="ko-KR" sz="1050" b="1" dirty="0"/>
              <a:t>]</a:t>
            </a:r>
            <a:r>
              <a:rPr lang="ko-KR" altLang="en-US" sz="1050" b="1" dirty="0"/>
              <a:t>고정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3DB459-4904-BB32-ACF1-F89BA2841EA3}"/>
              </a:ext>
            </a:extLst>
          </p:cNvPr>
          <p:cNvSpPr txBox="1"/>
          <p:nvPr/>
        </p:nvSpPr>
        <p:spPr>
          <a:xfrm>
            <a:off x="258616" y="1088616"/>
            <a:ext cx="1911927" cy="57708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*</a:t>
            </a:r>
            <a:r>
              <a:rPr lang="ko-KR" altLang="en-US" sz="1050" b="1" dirty="0"/>
              <a:t>자료번호 </a:t>
            </a:r>
            <a:r>
              <a:rPr lang="en-US" altLang="ko-KR" sz="1050" b="1" dirty="0"/>
              <a:t/>
            </a:r>
            <a:br>
              <a:rPr lang="en-US" altLang="ko-KR" sz="1050" b="1" dirty="0"/>
            </a:br>
            <a:r>
              <a:rPr lang="en-US" altLang="ko-KR" sz="1050" b="1" dirty="0"/>
              <a:t>‘-’ </a:t>
            </a:r>
            <a:r>
              <a:rPr lang="ko-KR" altLang="en-US" sz="1050" b="1" dirty="0"/>
              <a:t>혹은 텍스트 들어가는 </a:t>
            </a:r>
            <a:r>
              <a:rPr lang="en-US" altLang="ko-KR" sz="1050" b="1" dirty="0"/>
              <a:t/>
            </a:r>
            <a:br>
              <a:rPr lang="en-US" altLang="ko-KR" sz="1050" b="1" dirty="0"/>
            </a:br>
            <a:r>
              <a:rPr lang="ko-KR" altLang="en-US" sz="1050" b="1" dirty="0"/>
              <a:t>항목 존재함</a:t>
            </a:r>
            <a:endParaRPr lang="en-US" altLang="ko-KR" sz="105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45409" y="2976166"/>
            <a:ext cx="4432291" cy="532453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/>
              <a:t>[ADMIN] </a:t>
            </a:r>
            <a:r>
              <a:rPr lang="ko-KR" altLang="en-US" sz="1000" b="1" dirty="0"/>
              <a:t>현대사 아카이브 자료 관리 </a:t>
            </a:r>
            <a:r>
              <a:rPr lang="en-US" altLang="ko-KR" sz="1000" b="1" dirty="0"/>
              <a:t>(archive data) &gt; List</a:t>
            </a:r>
          </a:p>
          <a:p>
            <a:endParaRPr lang="en-US" altLang="ko-KR" sz="1000" dirty="0"/>
          </a:p>
          <a:p>
            <a:r>
              <a:rPr lang="en-US" altLang="ko-KR" sz="1000" dirty="0"/>
              <a:t>1.search</a:t>
            </a:r>
            <a:br>
              <a:rPr lang="en-US" altLang="ko-KR" sz="1000" dirty="0"/>
            </a:br>
            <a:r>
              <a:rPr lang="en-US" altLang="ko-KR" sz="1000" dirty="0"/>
              <a:t>  1) </a:t>
            </a:r>
            <a:r>
              <a:rPr lang="ko-KR" altLang="en-US" sz="1000" dirty="0"/>
              <a:t>명칭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st_archive_data.data_name</a:t>
            </a:r>
            <a:r>
              <a:rPr lang="en-US" altLang="ko-KR" sz="1000" dirty="0"/>
              <a:t>} LIKE</a:t>
            </a:r>
          </a:p>
          <a:p>
            <a:r>
              <a:rPr lang="en-US" altLang="ko-KR" sz="1000" dirty="0"/>
              <a:t>  2) </a:t>
            </a:r>
            <a:r>
              <a:rPr lang="ko-KR" altLang="en-US" sz="1000" dirty="0"/>
              <a:t>사건일자 </a:t>
            </a:r>
            <a:r>
              <a:rPr lang="en-US" altLang="ko-KR" sz="1000" dirty="0"/>
              <a:t>: {period} LIKE</a:t>
            </a:r>
          </a:p>
          <a:p>
            <a:r>
              <a:rPr lang="en-US" altLang="ko-KR" sz="1000" dirty="0"/>
              <a:t>    a)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: set ‘1945’ by default</a:t>
            </a:r>
            <a:br>
              <a:rPr lang="en-US" altLang="ko-KR" sz="1000" dirty="0"/>
            </a:br>
            <a:r>
              <a:rPr lang="en-US" altLang="ko-KR" sz="1000" dirty="0"/>
              <a:t>    b)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월</a:t>
            </a:r>
            <a:r>
              <a:rPr lang="en-US" altLang="ko-KR" sz="1000" dirty="0"/>
              <a:t>(select), 01~12</a:t>
            </a:r>
          </a:p>
          <a:p>
            <a:r>
              <a:rPr lang="en-US" altLang="ko-KR" sz="1000" dirty="0"/>
              <a:t>    c)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일</a:t>
            </a:r>
            <a:r>
              <a:rPr lang="en-US" altLang="ko-KR" sz="1000" dirty="0"/>
              <a:t>(select), 01~31</a:t>
            </a:r>
            <a:br>
              <a:rPr lang="en-US" altLang="ko-KR" sz="1000" dirty="0"/>
            </a:br>
            <a:r>
              <a:rPr lang="en-US" altLang="ko-KR" sz="1000" dirty="0"/>
              <a:t>    * if year or year/month is set, search like ‘194501%’</a:t>
            </a:r>
          </a:p>
          <a:p>
            <a:r>
              <a:rPr lang="en-US" altLang="ko-KR" sz="1000" dirty="0"/>
              <a:t>  3) 4</a:t>
            </a:r>
            <a:r>
              <a:rPr lang="ko-KR" altLang="en-US" sz="1000" dirty="0"/>
              <a:t>대 주제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large_subject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LS codes</a:t>
            </a:r>
            <a:br>
              <a:rPr lang="en-US" altLang="ko-KR" sz="1000" dirty="0"/>
            </a:br>
            <a:r>
              <a:rPr lang="en-US" altLang="ko-KR" sz="1000" dirty="0"/>
              <a:t>  4) </a:t>
            </a:r>
            <a:r>
              <a:rPr lang="ko-KR" altLang="en-US" sz="1000" dirty="0"/>
              <a:t>자료번호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data_cd</a:t>
            </a:r>
            <a:r>
              <a:rPr lang="en-US" altLang="ko-KR" sz="1000" dirty="0"/>
              <a:t>} LIKE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inputbox</a:t>
            </a:r>
            <a:endParaRPr lang="en-US" altLang="ko-KR" sz="1000" dirty="0"/>
          </a:p>
          <a:p>
            <a:r>
              <a:rPr lang="en-US" altLang="ko-KR" sz="1000" dirty="0"/>
              <a:t>  5) </a:t>
            </a:r>
            <a:r>
              <a:rPr lang="ko-KR" altLang="en-US" sz="1000" dirty="0"/>
              <a:t>사용여부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use_yn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Y/N</a:t>
            </a:r>
          </a:p>
          <a:p>
            <a:endParaRPr lang="en-US" altLang="ko-KR" sz="1000" dirty="0"/>
          </a:p>
          <a:p>
            <a:r>
              <a:rPr lang="en-US" altLang="ko-KR" sz="1000" dirty="0"/>
              <a:t>2.Grid</a:t>
            </a:r>
          </a:p>
          <a:p>
            <a:r>
              <a:rPr lang="en-US" altLang="ko-KR" sz="1000" dirty="0"/>
              <a:t>  1) logic</a:t>
            </a:r>
            <a:br>
              <a:rPr lang="en-US" altLang="ko-KR" sz="1000" dirty="0"/>
            </a:br>
            <a:r>
              <a:rPr lang="en-US" altLang="ko-KR" sz="1000" dirty="0"/>
              <a:t>     DB: </a:t>
            </a:r>
            <a:r>
              <a:rPr lang="en-US" altLang="ko-KR" sz="1000" dirty="0" err="1"/>
              <a:t>st_archive_data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 sort: </a:t>
            </a:r>
            <a:r>
              <a:rPr lang="en-US" altLang="ko-KR" sz="1000" dirty="0" err="1"/>
              <a:t>reg_date</a:t>
            </a:r>
            <a:r>
              <a:rPr lang="en-US" altLang="ko-KR" sz="1000" dirty="0"/>
              <a:t> DESC</a:t>
            </a:r>
          </a:p>
          <a:p>
            <a:r>
              <a:rPr lang="en-US" altLang="ko-KR" sz="1000" dirty="0"/>
              <a:t>  2) columns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ko-KR" altLang="en-US" sz="1000" dirty="0"/>
              <a:t>번호 </a:t>
            </a:r>
            <a:r>
              <a:rPr lang="en-US" altLang="ko-KR" sz="1000" dirty="0"/>
              <a:t>:</a:t>
            </a:r>
          </a:p>
          <a:p>
            <a:r>
              <a:rPr lang="en-US" altLang="ko-KR" sz="1000" dirty="0"/>
              <a:t>    b) 4</a:t>
            </a:r>
            <a:r>
              <a:rPr lang="ko-KR" altLang="en-US" sz="1000" dirty="0"/>
              <a:t>대 주제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large_subject</a:t>
            </a:r>
            <a:r>
              <a:rPr lang="en-US" altLang="ko-KR" sz="1000" dirty="0"/>
              <a:t>) (show code name)</a:t>
            </a:r>
          </a:p>
          <a:p>
            <a:r>
              <a:rPr lang="en-US" altLang="ko-KR" sz="1000" dirty="0"/>
              <a:t>    c) </a:t>
            </a:r>
            <a:r>
              <a:rPr lang="ko-KR" altLang="en-US" sz="1000" dirty="0"/>
              <a:t>자료번호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data_cd</a:t>
            </a:r>
            <a:r>
              <a:rPr lang="en-US" altLang="ko-KR" sz="1000" dirty="0"/>
              <a:t>}</a:t>
            </a:r>
          </a:p>
          <a:p>
            <a:r>
              <a:rPr lang="en-US" altLang="ko-KR" sz="1000" dirty="0"/>
              <a:t>    d) </a:t>
            </a:r>
            <a:r>
              <a:rPr lang="ko-KR" altLang="en-US" sz="1000" dirty="0"/>
              <a:t>명칭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data_name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  - if clicks, move to Modify page</a:t>
            </a:r>
          </a:p>
          <a:p>
            <a:r>
              <a:rPr lang="en-US" altLang="ko-KR" sz="1000" dirty="0"/>
              <a:t>    e) </a:t>
            </a:r>
            <a:r>
              <a:rPr lang="ko-KR" altLang="en-US" sz="1000" dirty="0"/>
              <a:t>조회수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read_count</a:t>
            </a:r>
            <a:r>
              <a:rPr lang="en-US" altLang="ko-KR" sz="1000" dirty="0"/>
              <a:t>}</a:t>
            </a:r>
          </a:p>
          <a:p>
            <a:r>
              <a:rPr lang="en-US" altLang="ko-KR" sz="1000" dirty="0"/>
              <a:t>    f) </a:t>
            </a:r>
            <a:r>
              <a:rPr lang="ko-KR" altLang="en-US" sz="1000" dirty="0"/>
              <a:t>사용여부</a:t>
            </a:r>
            <a:r>
              <a:rPr lang="en-US" altLang="ko-KR" sz="1000" dirty="0"/>
              <a:t> : {</a:t>
            </a:r>
            <a:r>
              <a:rPr lang="en-US" altLang="ko-KR" sz="1000" dirty="0" err="1"/>
              <a:t>use_yn</a:t>
            </a:r>
            <a:r>
              <a:rPr lang="en-US" altLang="ko-KR" sz="1000" dirty="0"/>
              <a:t>}</a:t>
            </a:r>
          </a:p>
          <a:p>
            <a:r>
              <a:rPr lang="en-US" altLang="ko-KR" sz="1000" dirty="0"/>
              <a:t>    g) </a:t>
            </a:r>
            <a:r>
              <a:rPr lang="ko-KR" altLang="en-US" sz="1000" dirty="0"/>
              <a:t>사건일자 </a:t>
            </a:r>
            <a:r>
              <a:rPr lang="en-US" altLang="ko-KR" sz="1000" dirty="0"/>
              <a:t>: {period} (format: yyyy.mm.dd)</a:t>
            </a:r>
          </a:p>
          <a:p>
            <a:r>
              <a:rPr lang="en-US" altLang="ko-KR" sz="1000" dirty="0"/>
              <a:t>    h) </a:t>
            </a:r>
            <a:r>
              <a:rPr lang="ko-KR" altLang="en-US" sz="1000" dirty="0"/>
              <a:t>등록일자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reg_date</a:t>
            </a:r>
            <a:r>
              <a:rPr lang="en-US" altLang="ko-KR" sz="1000" dirty="0"/>
              <a:t>} (format: </a:t>
            </a:r>
            <a:r>
              <a:rPr lang="en-US" altLang="ko-KR" sz="1000" dirty="0" err="1"/>
              <a:t>yyyy</a:t>
            </a:r>
            <a:r>
              <a:rPr lang="en-US" altLang="ko-KR" sz="1000" dirty="0"/>
              <a:t>-mm-</a:t>
            </a:r>
            <a:r>
              <a:rPr lang="en-US" altLang="ko-KR" sz="1000" dirty="0" err="1"/>
              <a:t>dd</a:t>
            </a:r>
            <a:r>
              <a:rPr lang="en-US" altLang="ko-KR" sz="1000" dirty="0"/>
              <a:t>)</a:t>
            </a:r>
          </a:p>
          <a:p>
            <a:endParaRPr lang="en-US" altLang="ko-KR" sz="1000" dirty="0"/>
          </a:p>
          <a:p>
            <a:r>
              <a:rPr lang="en-US" altLang="ko-KR" sz="1000" dirty="0"/>
              <a:t>3.Buttons</a:t>
            </a:r>
          </a:p>
          <a:p>
            <a:r>
              <a:rPr lang="en-US" altLang="ko-KR" sz="1000" dirty="0"/>
              <a:t>  1) </a:t>
            </a:r>
            <a:r>
              <a:rPr lang="ko-KR" altLang="en-US" sz="1000" dirty="0"/>
              <a:t>추가 </a:t>
            </a:r>
            <a:r>
              <a:rPr lang="en-US" altLang="ko-KR" sz="1000" dirty="0"/>
              <a:t>(Add) : if clicks, move to Add page</a:t>
            </a:r>
          </a:p>
          <a:p>
            <a:r>
              <a:rPr lang="en-US" altLang="ko-KR" sz="1000" dirty="0"/>
              <a:t>  2) </a:t>
            </a:r>
            <a:r>
              <a:rPr lang="ko-KR" altLang="en-US" sz="1000" dirty="0"/>
              <a:t>삭제 </a:t>
            </a:r>
            <a:r>
              <a:rPr lang="en-US" altLang="ko-KR" sz="1000" dirty="0"/>
              <a:t>(Delete) : refer to other menu</a:t>
            </a:r>
          </a:p>
        </p:txBody>
      </p:sp>
    </p:spTree>
    <p:extLst>
      <p:ext uri="{BB962C8B-B14F-4D97-AF65-F5344CB8AC3E}">
        <p14:creationId xmlns:p14="http://schemas.microsoft.com/office/powerpoint/2010/main" val="179116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CB462-2B52-2D83-A539-B50A91752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B5F9D6D-D417-24FC-AEB5-AE983A72F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864" y="0"/>
            <a:ext cx="569427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70017" y="0"/>
            <a:ext cx="4432291" cy="80945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/>
              <a:t>[ADMIN] </a:t>
            </a:r>
            <a:r>
              <a:rPr lang="ko-KR" altLang="en-US" sz="1000" b="1" dirty="0"/>
              <a:t>현대사 아카이브 자료 관리 </a:t>
            </a:r>
            <a:r>
              <a:rPr lang="en-US" altLang="ko-KR" sz="1000" b="1" dirty="0"/>
              <a:t>(archive data) &gt; Add</a:t>
            </a:r>
          </a:p>
          <a:p>
            <a:endParaRPr lang="en-US" altLang="ko-KR" sz="1000" dirty="0"/>
          </a:p>
          <a:p>
            <a:r>
              <a:rPr lang="en-US" altLang="ko-KR" sz="1000" dirty="0"/>
              <a:t>1.fields</a:t>
            </a:r>
          </a:p>
          <a:p>
            <a:r>
              <a:rPr lang="en-US" altLang="ko-KR" sz="1000" dirty="0"/>
              <a:t>  1) *</a:t>
            </a:r>
            <a:r>
              <a:rPr lang="ko-KR" altLang="en-US" sz="1000" dirty="0"/>
              <a:t>명칭 </a:t>
            </a:r>
            <a:r>
              <a:rPr lang="en-US" altLang="ko-KR" sz="1000" dirty="0"/>
              <a:t>: </a:t>
            </a:r>
            <a:r>
              <a:rPr lang="en-US" altLang="ko-KR" sz="1000" b="1" dirty="0"/>
              <a:t>{</a:t>
            </a:r>
            <a:r>
              <a:rPr lang="en-US" altLang="ko-KR" sz="1000" b="1" dirty="0" err="1"/>
              <a:t>st_archive_data</a:t>
            </a:r>
            <a:r>
              <a:rPr lang="en-US" altLang="ko-KR" sz="1000" dirty="0" err="1"/>
              <a:t>.data_name</a:t>
            </a:r>
            <a:r>
              <a:rPr lang="en-US" altLang="ko-KR" sz="1000" dirty="0"/>
              <a:t>}</a:t>
            </a:r>
          </a:p>
          <a:p>
            <a:r>
              <a:rPr lang="en-US" altLang="ko-KR" sz="1000" dirty="0"/>
              <a:t>    a)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 validate: required</a:t>
            </a:r>
          </a:p>
          <a:p>
            <a:r>
              <a:rPr lang="en-US" altLang="ko-KR" sz="1000" dirty="0"/>
              <a:t>  2) </a:t>
            </a:r>
            <a:r>
              <a:rPr lang="ko-KR" altLang="en-US" sz="1000" dirty="0"/>
              <a:t>다른 명칭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other_data_name</a:t>
            </a:r>
            <a:r>
              <a:rPr lang="en-US" altLang="ko-KR" sz="1000" dirty="0"/>
              <a:t>}</a:t>
            </a:r>
          </a:p>
          <a:p>
            <a:r>
              <a:rPr lang="en-US" altLang="ko-KR" sz="1000" dirty="0"/>
              <a:t>  3) *4</a:t>
            </a:r>
            <a:r>
              <a:rPr lang="ko-KR" altLang="en-US" sz="1000" dirty="0"/>
              <a:t>대 주제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large_subject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LS codes</a:t>
            </a:r>
            <a:br>
              <a:rPr lang="en-US" altLang="ko-KR" sz="1000" dirty="0"/>
            </a:br>
            <a:r>
              <a:rPr lang="en-US" altLang="ko-KR" sz="1000" dirty="0"/>
              <a:t>      - validate: required</a:t>
            </a:r>
            <a:br>
              <a:rPr lang="en-US" altLang="ko-KR" sz="1000" dirty="0"/>
            </a:br>
            <a:r>
              <a:rPr lang="en-US" altLang="ko-KR" sz="1000" dirty="0"/>
              <a:t>  4) *</a:t>
            </a:r>
            <a:r>
              <a:rPr lang="ko-KR" altLang="en-US" sz="1000" dirty="0"/>
              <a:t>중주제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middle_subject</a:t>
            </a:r>
            <a:r>
              <a:rPr lang="en-US" altLang="ko-KR" sz="1000" dirty="0"/>
              <a:t>} 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MS codes</a:t>
            </a:r>
            <a:br>
              <a:rPr lang="en-US" altLang="ko-KR" sz="1000" dirty="0"/>
            </a:br>
            <a:r>
              <a:rPr lang="en-US" altLang="ko-KR" sz="1000" dirty="0"/>
              <a:t>      - validate: required</a:t>
            </a:r>
          </a:p>
          <a:p>
            <a:r>
              <a:rPr lang="en-US" altLang="ko-KR" sz="1000" b="1" dirty="0"/>
              <a:t>  </a:t>
            </a:r>
            <a:r>
              <a:rPr lang="en-US" altLang="ko-KR" sz="1000" b="1" dirty="0">
                <a:solidFill>
                  <a:srgbClr val="FF0000"/>
                </a:solidFill>
              </a:rPr>
              <a:t>5) *</a:t>
            </a:r>
            <a:r>
              <a:rPr lang="ko-KR" altLang="en-US" sz="1000" b="1" dirty="0">
                <a:solidFill>
                  <a:srgbClr val="FF0000"/>
                </a:solidFill>
              </a:rPr>
              <a:t>키워드 </a:t>
            </a:r>
            <a:r>
              <a:rPr lang="en-US" altLang="ko-KR" sz="1000" b="1" dirty="0">
                <a:solidFill>
                  <a:srgbClr val="FF0000"/>
                </a:solidFill>
              </a:rPr>
              <a:t>: {keyword} </a:t>
            </a:r>
            <a:br>
              <a:rPr lang="en-US" altLang="ko-KR" sz="1000" b="1" dirty="0">
                <a:solidFill>
                  <a:srgbClr val="FF0000"/>
                </a:solidFill>
              </a:rPr>
            </a:br>
            <a:r>
              <a:rPr lang="en-US" altLang="ko-KR" sz="1000" b="1" dirty="0">
                <a:solidFill>
                  <a:srgbClr val="FF0000"/>
                </a:solidFill>
              </a:rPr>
              <a:t>    a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) </a:t>
            </a:r>
            <a:r>
              <a:rPr lang="en-US" altLang="ko-KR" sz="1000" b="1" dirty="0" err="1" smtClean="0">
                <a:solidFill>
                  <a:srgbClr val="FF0000"/>
                </a:solidFill>
              </a:rPr>
              <a:t>inputbox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/>
            </a:r>
            <a:br>
              <a:rPr lang="en-US" altLang="ko-KR" sz="1000" b="1" dirty="0" smtClean="0">
                <a:solidFill>
                  <a:srgbClr val="FF0000"/>
                </a:solidFill>
              </a:rPr>
            </a:br>
            <a:r>
              <a:rPr lang="en-US" altLang="ko-KR" sz="1000" b="1" dirty="0" smtClean="0">
                <a:solidFill>
                  <a:srgbClr val="FF0000"/>
                </a:solidFill>
              </a:rPr>
              <a:t>    b) append guide text : “</a:t>
            </a:r>
            <a:r>
              <a:rPr lang="ko-KR" altLang="en-US" sz="1000" b="1" dirty="0">
                <a:solidFill>
                  <a:srgbClr val="FF0000"/>
                </a:solidFill>
              </a:rPr>
              <a:t>*추가 키워드는 쉼표</a:t>
            </a:r>
            <a:r>
              <a:rPr lang="en-US" altLang="ko-KR" sz="1000" b="1" dirty="0">
                <a:solidFill>
                  <a:srgbClr val="FF0000"/>
                </a:solidFill>
              </a:rPr>
              <a:t>(,)</a:t>
            </a:r>
            <a:r>
              <a:rPr lang="ko-KR" altLang="en-US" sz="1000" b="1" dirty="0">
                <a:solidFill>
                  <a:srgbClr val="FF0000"/>
                </a:solidFill>
              </a:rPr>
              <a:t>로 구분</a:t>
            </a:r>
            <a:r>
              <a:rPr lang="en-US" altLang="ko-KR" sz="1000" b="1" dirty="0">
                <a:solidFill>
                  <a:srgbClr val="FF0000"/>
                </a:solidFill>
              </a:rPr>
              <a:t>, </a:t>
            </a:r>
            <a:r>
              <a:rPr lang="ko-KR" altLang="en-US" sz="1000" b="1" dirty="0">
                <a:solidFill>
                  <a:srgbClr val="FF0000"/>
                </a:solidFill>
              </a:rPr>
              <a:t>띄어쓰기 가능하나 같은 키워드일 시 동일하게 입력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”</a:t>
            </a:r>
            <a:endParaRPr lang="en-US" altLang="ko-KR" sz="1000" dirty="0"/>
          </a:p>
          <a:p>
            <a:r>
              <a:rPr lang="en-US" altLang="ko-KR" sz="1000" dirty="0"/>
              <a:t> </a:t>
            </a:r>
            <a:r>
              <a:rPr lang="en-US" altLang="ko-KR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1000" b="1" strike="sngStrike" dirty="0">
                <a:solidFill>
                  <a:srgbClr val="FF0000"/>
                </a:solidFill>
              </a:rPr>
              <a:t>6) </a:t>
            </a:r>
            <a:r>
              <a:rPr lang="ko-KR" altLang="en-US" sz="1000" b="1" strike="sngStrike" dirty="0">
                <a:solidFill>
                  <a:srgbClr val="FF0000"/>
                </a:solidFill>
              </a:rPr>
              <a:t>추가 키워드 </a:t>
            </a:r>
            <a:r>
              <a:rPr lang="en-US" altLang="ko-KR" sz="1000" b="1" strike="sngStrike" dirty="0">
                <a:solidFill>
                  <a:srgbClr val="FF0000"/>
                </a:solidFill>
              </a:rPr>
              <a:t>: {</a:t>
            </a:r>
            <a:r>
              <a:rPr lang="en-US" altLang="ko-KR" sz="1000" b="1" strike="sngStrike" dirty="0" err="1">
                <a:solidFill>
                  <a:srgbClr val="FF0000"/>
                </a:solidFill>
              </a:rPr>
              <a:t>add_keyword</a:t>
            </a:r>
            <a:r>
              <a:rPr lang="en-US" altLang="ko-KR" sz="1000" b="1" strike="sngStrike" dirty="0" smtClean="0">
                <a:solidFill>
                  <a:srgbClr val="FF0000"/>
                </a:solidFill>
              </a:rPr>
              <a:t>}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: REMOVE</a:t>
            </a:r>
            <a:endParaRPr lang="en-US" altLang="ko-KR" sz="1000" b="1" dirty="0">
              <a:solidFill>
                <a:srgbClr val="FF0000"/>
              </a:solidFill>
            </a:endParaRPr>
          </a:p>
          <a:p>
            <a:r>
              <a:rPr lang="en-US" altLang="ko-KR" sz="1000" dirty="0"/>
              <a:t>  7) </a:t>
            </a:r>
            <a:r>
              <a:rPr lang="ko-KR" altLang="en-US" sz="1000" dirty="0"/>
              <a:t>시기 </a:t>
            </a:r>
            <a:r>
              <a:rPr lang="en-US" altLang="ko-KR" sz="1000" dirty="0"/>
              <a:t>: {period}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: </a:t>
            </a:r>
            <a:r>
              <a:rPr lang="en-US" altLang="ko-KR" sz="1000" b="1" strike="sngStrike" dirty="0">
                <a:solidFill>
                  <a:srgbClr val="FF0000"/>
                </a:solidFill>
              </a:rPr>
              <a:t>set ‘1945’ by default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b)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월</a:t>
            </a:r>
            <a:r>
              <a:rPr lang="en-US" altLang="ko-KR" sz="1000" dirty="0"/>
              <a:t>(select), 01~12</a:t>
            </a:r>
          </a:p>
          <a:p>
            <a:r>
              <a:rPr lang="en-US" altLang="ko-KR" sz="1000" dirty="0"/>
              <a:t>    c)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일</a:t>
            </a:r>
            <a:r>
              <a:rPr lang="en-US" altLang="ko-KR" sz="1000" dirty="0"/>
              <a:t>(select), 01~31</a:t>
            </a:r>
            <a:br>
              <a:rPr lang="en-US" altLang="ko-KR" sz="1000" dirty="0"/>
            </a:br>
            <a:r>
              <a:rPr lang="en-US" altLang="ko-KR" sz="1000" dirty="0"/>
              <a:t>    * if year or year/month is set, search like ‘194501’</a:t>
            </a:r>
          </a:p>
          <a:p>
            <a:r>
              <a:rPr lang="en-US" altLang="ko-KR" sz="1000" dirty="0"/>
              <a:t>  8) </a:t>
            </a:r>
            <a:r>
              <a:rPr lang="ko-KR" altLang="en-US" sz="1000" dirty="0"/>
              <a:t>자료 번호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data_cd</a:t>
            </a:r>
            <a:r>
              <a:rPr lang="en-US" altLang="ko-KR" sz="1000" dirty="0"/>
              <a:t>}</a:t>
            </a:r>
          </a:p>
          <a:p>
            <a:r>
              <a:rPr lang="en-US" altLang="ko-KR" sz="1000" dirty="0"/>
              <a:t>  9) </a:t>
            </a:r>
            <a:r>
              <a:rPr lang="ko-KR" altLang="en-US" sz="1000" dirty="0"/>
              <a:t>자료 크기</a:t>
            </a:r>
            <a:r>
              <a:rPr lang="en-US" altLang="ko-KR" sz="1000" dirty="0"/>
              <a:t>(cm)</a:t>
            </a:r>
            <a:br>
              <a:rPr lang="en-US" altLang="ko-KR" sz="1000" dirty="0"/>
            </a:br>
            <a:r>
              <a:rPr lang="en-US" altLang="ko-KR" sz="1000" dirty="0"/>
              <a:t>     a) </a:t>
            </a:r>
            <a:r>
              <a:rPr lang="ko-KR" altLang="en-US" sz="1000" dirty="0"/>
              <a:t>가로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size_width</a:t>
            </a:r>
            <a:r>
              <a:rPr lang="en-US" altLang="ko-KR" sz="1000" dirty="0"/>
              <a:t>}</a:t>
            </a:r>
          </a:p>
          <a:p>
            <a:r>
              <a:rPr lang="en-US" altLang="ko-KR" sz="1000" dirty="0"/>
              <a:t>     b) </a:t>
            </a:r>
            <a:r>
              <a:rPr lang="ko-KR" altLang="en-US" sz="1000" dirty="0"/>
              <a:t>세로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size_height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 c) </a:t>
            </a:r>
            <a:r>
              <a:rPr lang="ko-KR" altLang="en-US" sz="1000" dirty="0"/>
              <a:t>두께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size_thick</a:t>
            </a:r>
            <a:r>
              <a:rPr lang="en-US" altLang="ko-KR" sz="1000" dirty="0"/>
              <a:t>} </a:t>
            </a:r>
            <a:br>
              <a:rPr lang="en-US" altLang="ko-KR" sz="1000" dirty="0"/>
            </a:br>
            <a:r>
              <a:rPr lang="en-US" altLang="ko-KR" sz="1000" dirty="0"/>
              <a:t>       -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 validate: number(allow </a:t>
            </a:r>
            <a:r>
              <a:rPr lang="en-US" altLang="ko-KR" sz="1000" dirty="0" err="1"/>
              <a:t>decima</a:t>
            </a:r>
            <a:r>
              <a:rPr lang="en-US" altLang="ko-KR" sz="1000" dirty="0"/>
              <a:t> point) ex) 10.01</a:t>
            </a:r>
          </a:p>
          <a:p>
            <a:r>
              <a:rPr lang="en-US" altLang="ko-KR" sz="1000" dirty="0"/>
              <a:t>  10) </a:t>
            </a:r>
            <a:r>
              <a:rPr lang="ko-KR" altLang="en-US" sz="1000" dirty="0"/>
              <a:t>자료 업로드 </a:t>
            </a:r>
            <a:r>
              <a:rPr lang="en-US" altLang="ko-KR" sz="1000" dirty="0"/>
              <a:t>: DB </a:t>
            </a:r>
            <a:r>
              <a:rPr lang="en-US" altLang="ko-KR" sz="1000" b="1" dirty="0"/>
              <a:t>{</a:t>
            </a:r>
            <a:r>
              <a:rPr lang="en-US" altLang="ko-KR" sz="1000" b="1" dirty="0" err="1"/>
              <a:t>st_archive_data_files</a:t>
            </a:r>
            <a:r>
              <a:rPr lang="en-US" altLang="ko-KR" sz="1000" b="1" dirty="0"/>
              <a:t>}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 &amp; </a:t>
            </a:r>
            <a:r>
              <a:rPr lang="ko-KR" altLang="en-US" sz="1000" dirty="0"/>
              <a:t>첨부</a:t>
            </a:r>
            <a:r>
              <a:rPr lang="en-US" altLang="ko-KR" sz="1000" dirty="0"/>
              <a:t>(attach) button</a:t>
            </a:r>
            <a:br>
              <a:rPr lang="en-US" altLang="ko-KR" sz="1000" dirty="0"/>
            </a:br>
            <a:r>
              <a:rPr lang="en-US" altLang="ko-KR" sz="1000" dirty="0"/>
              <a:t>      - if </a:t>
            </a:r>
            <a:r>
              <a:rPr lang="ko-KR" altLang="en-US" sz="1000" dirty="0"/>
              <a:t>첨부 </a:t>
            </a:r>
            <a:r>
              <a:rPr lang="en-US" altLang="ko-KR" sz="1000" dirty="0"/>
              <a:t>button clicks, can select upload file</a:t>
            </a:r>
          </a:p>
          <a:p>
            <a:r>
              <a:rPr lang="en-US" altLang="ko-KR" sz="1000" dirty="0"/>
              <a:t>    b) +/- button</a:t>
            </a:r>
            <a:br>
              <a:rPr lang="en-US" altLang="ko-KR" sz="1000" dirty="0"/>
            </a:br>
            <a:r>
              <a:rPr lang="en-US" altLang="ko-KR" sz="1000" dirty="0"/>
              <a:t>      - if the button clicks, add/remove row</a:t>
            </a:r>
          </a:p>
          <a:p>
            <a:r>
              <a:rPr lang="en-US" altLang="ko-KR" sz="1000" dirty="0"/>
              <a:t>  11) *</a:t>
            </a:r>
            <a:r>
              <a:rPr lang="ko-KR" altLang="en-US" sz="1000" dirty="0"/>
              <a:t>자료 정보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data_info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</a:t>
            </a:r>
            <a:r>
              <a:rPr lang="en-US" altLang="ko-KR" sz="1000" b="1" dirty="0">
                <a:solidFill>
                  <a:srgbClr val="FF0000"/>
                </a:solidFill>
              </a:rPr>
              <a:t>a)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html editor</a:t>
            </a:r>
            <a:br>
              <a:rPr lang="en-US" altLang="ko-KR" sz="1000" b="1" dirty="0" smtClean="0">
                <a:solidFill>
                  <a:srgbClr val="FF0000"/>
                </a:solidFill>
              </a:rPr>
            </a:br>
            <a:r>
              <a:rPr lang="en-US" altLang="ko-KR" sz="1000" b="1" dirty="0" smtClean="0">
                <a:solidFill>
                  <a:srgbClr val="FF0000"/>
                </a:solidFill>
              </a:rPr>
              <a:t>      - validate: required</a:t>
            </a:r>
            <a:endParaRPr lang="en-US" altLang="ko-KR" sz="1000" b="1" dirty="0">
              <a:solidFill>
                <a:srgbClr val="FF0000"/>
              </a:solidFill>
            </a:endParaRPr>
          </a:p>
          <a:p>
            <a:r>
              <a:rPr lang="en-US" altLang="ko-KR" sz="1000" dirty="0"/>
              <a:t>  12) </a:t>
            </a:r>
            <a:r>
              <a:rPr lang="ko-KR" altLang="en-US" sz="1000" dirty="0"/>
              <a:t>상세 정보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details_info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 </a:t>
            </a:r>
            <a:r>
              <a:rPr lang="en-US" altLang="ko-KR" sz="1000" b="1" dirty="0">
                <a:solidFill>
                  <a:srgbClr val="FF0000"/>
                </a:solidFill>
              </a:rPr>
              <a:t>a) </a:t>
            </a:r>
            <a:r>
              <a:rPr lang="en-US" altLang="ko-KR" sz="1000" b="1" dirty="0">
                <a:solidFill>
                  <a:srgbClr val="FF0000"/>
                </a:solidFill>
              </a:rPr>
              <a:t>html editor</a:t>
            </a:r>
            <a:endParaRPr lang="en-US" altLang="ko-KR" sz="1000" b="1" dirty="0">
              <a:solidFill>
                <a:srgbClr val="FF0000"/>
              </a:solidFill>
            </a:endParaRPr>
          </a:p>
          <a:p>
            <a:r>
              <a:rPr lang="en-US" altLang="ko-KR" sz="1000" dirty="0"/>
              <a:t>  13) </a:t>
            </a:r>
            <a:r>
              <a:rPr lang="ko-KR" altLang="en-US" sz="1000" dirty="0"/>
              <a:t>관련 정보 </a:t>
            </a:r>
            <a:r>
              <a:rPr lang="en-US" altLang="ko-KR" sz="1000" dirty="0" smtClean="0"/>
              <a:t>: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{</a:t>
            </a:r>
            <a:r>
              <a:rPr lang="en-US" altLang="ko-KR" sz="1000" b="1" dirty="0" err="1" smtClean="0">
                <a:solidFill>
                  <a:srgbClr val="FF0000"/>
                </a:solidFill>
              </a:rPr>
              <a:t>related_info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}</a:t>
            </a:r>
            <a:endParaRPr lang="en-US" altLang="ko-KR" sz="1000" b="1" dirty="0">
              <a:solidFill>
                <a:srgbClr val="FF0000"/>
              </a:solidFill>
            </a:endParaRPr>
          </a:p>
          <a:p>
            <a:r>
              <a:rPr lang="en-US" altLang="ko-KR" sz="1000" b="1" dirty="0">
                <a:solidFill>
                  <a:srgbClr val="FF0000"/>
                </a:solidFill>
              </a:rPr>
              <a:t>     a) </a:t>
            </a:r>
            <a:r>
              <a:rPr lang="en-US" altLang="ko-KR" sz="1000" b="1" dirty="0">
                <a:solidFill>
                  <a:srgbClr val="FF0000"/>
                </a:solidFill>
              </a:rPr>
              <a:t>html editor</a:t>
            </a:r>
            <a:r>
              <a:rPr lang="en-US" altLang="ko-KR" sz="1000" b="1" dirty="0">
                <a:solidFill>
                  <a:srgbClr val="FF0000"/>
                </a:solidFill>
              </a:rPr>
              <a:t/>
            </a:r>
            <a:br>
              <a:rPr lang="en-US" altLang="ko-KR" sz="1000" b="1" dirty="0">
                <a:solidFill>
                  <a:srgbClr val="FF0000"/>
                </a:solidFill>
              </a:rPr>
            </a:br>
            <a:r>
              <a:rPr lang="en-US" altLang="ko-KR" sz="1000" b="1" dirty="0">
                <a:solidFill>
                  <a:srgbClr val="FF0000"/>
                </a:solidFill>
              </a:rPr>
              <a:t>     </a:t>
            </a:r>
            <a:r>
              <a:rPr lang="en-US" altLang="ko-KR" sz="1000" b="1" strike="sngStrike" dirty="0">
                <a:solidFill>
                  <a:srgbClr val="FF0000"/>
                </a:solidFill>
              </a:rPr>
              <a:t>b) +</a:t>
            </a:r>
            <a:r>
              <a:rPr lang="ko-KR" altLang="en-US" sz="1000" b="1" strike="sngStrike" dirty="0">
                <a:solidFill>
                  <a:srgbClr val="FF0000"/>
                </a:solidFill>
              </a:rPr>
              <a:t>추가 </a:t>
            </a:r>
            <a:r>
              <a:rPr lang="en-US" altLang="ko-KR" sz="1000" b="1" strike="sngStrike" dirty="0">
                <a:solidFill>
                  <a:srgbClr val="FF0000"/>
                </a:solidFill>
              </a:rPr>
              <a:t>button</a:t>
            </a:r>
            <a:br>
              <a:rPr lang="en-US" altLang="ko-KR" sz="1000" b="1" strike="sngStrike" dirty="0">
                <a:solidFill>
                  <a:srgbClr val="FF0000"/>
                </a:solidFill>
              </a:rPr>
            </a:br>
            <a:r>
              <a:rPr lang="en-US" altLang="ko-KR" sz="1000" b="1" strike="sngStrike" dirty="0">
                <a:solidFill>
                  <a:srgbClr val="FF0000"/>
                </a:solidFill>
              </a:rPr>
              <a:t>       - if clicks, add </a:t>
            </a:r>
            <a:r>
              <a:rPr lang="en-US" altLang="ko-KR" sz="1000" b="1" strike="sngStrike" dirty="0" err="1">
                <a:solidFill>
                  <a:srgbClr val="FF0000"/>
                </a:solidFill>
              </a:rPr>
              <a:t>textarea</a:t>
            </a:r>
            <a:r>
              <a:rPr lang="en-US" altLang="ko-KR" sz="1000" b="1" strike="sngStrike" dirty="0">
                <a:solidFill>
                  <a:srgbClr val="FF0000"/>
                </a:solidFill>
              </a:rPr>
              <a:t> row with – (delete) button</a:t>
            </a:r>
            <a:br>
              <a:rPr lang="en-US" altLang="ko-KR" sz="1000" b="1" strike="sngStrike" dirty="0">
                <a:solidFill>
                  <a:srgbClr val="FF0000"/>
                </a:solidFill>
              </a:rPr>
            </a:br>
            <a:r>
              <a:rPr lang="en-US" altLang="ko-KR" sz="1000" b="1" strike="sngStrike" dirty="0">
                <a:solidFill>
                  <a:srgbClr val="FF0000"/>
                </a:solidFill>
              </a:rPr>
              <a:t>       - if –(delete) button clicks, remove </a:t>
            </a:r>
            <a:r>
              <a:rPr lang="en-US" altLang="ko-KR" sz="1000" b="1" strike="sngStrike" dirty="0" err="1">
                <a:solidFill>
                  <a:srgbClr val="FF0000"/>
                </a:solidFill>
              </a:rPr>
              <a:t>textarea</a:t>
            </a:r>
            <a:r>
              <a:rPr lang="en-US" altLang="ko-KR" sz="1000" b="1" strike="sngStrike" dirty="0">
                <a:solidFill>
                  <a:srgbClr val="FF0000"/>
                </a:solidFill>
              </a:rPr>
              <a:t> row</a:t>
            </a:r>
          </a:p>
          <a:p>
            <a:r>
              <a:rPr lang="en-US" altLang="ko-KR" sz="1000" dirty="0"/>
              <a:t>  14) *</a:t>
            </a:r>
            <a:r>
              <a:rPr lang="ko-KR" altLang="en-US" sz="1000" dirty="0"/>
              <a:t>사용여부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use_yn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 a) radio options: </a:t>
            </a:r>
            <a:r>
              <a:rPr lang="ko-KR" altLang="en-US" sz="1000" dirty="0"/>
              <a:t>사용</a:t>
            </a:r>
            <a:r>
              <a:rPr lang="en-US" altLang="ko-KR" sz="1000" dirty="0"/>
              <a:t>/</a:t>
            </a:r>
            <a:r>
              <a:rPr lang="ko-KR" altLang="en-US" sz="1000" dirty="0"/>
              <a:t>미사용</a:t>
            </a:r>
            <a:r>
              <a:rPr lang="en-US" altLang="ko-KR" sz="1000" dirty="0"/>
              <a:t>(Y/N) – default: Y</a:t>
            </a:r>
          </a:p>
          <a:p>
            <a:endParaRPr lang="en-US" altLang="ko-KR" sz="1000" dirty="0"/>
          </a:p>
          <a:p>
            <a:r>
              <a:rPr lang="en-US" altLang="ko-KR" sz="1000" dirty="0"/>
              <a:t>2.buttons</a:t>
            </a:r>
          </a:p>
          <a:p>
            <a:r>
              <a:rPr lang="en-US" altLang="ko-KR" sz="1000" dirty="0"/>
              <a:t>  1) </a:t>
            </a:r>
            <a:r>
              <a:rPr lang="ko-KR" altLang="en-US" sz="1000" dirty="0"/>
              <a:t>저장 </a:t>
            </a:r>
            <a:r>
              <a:rPr lang="en-US" altLang="ko-KR" sz="1000" dirty="0"/>
              <a:t>(save) : refer to other menu page</a:t>
            </a:r>
            <a:br>
              <a:rPr lang="en-US" altLang="ko-KR" sz="1000" dirty="0"/>
            </a:br>
            <a:r>
              <a:rPr lang="en-US" altLang="ko-KR" sz="1000" dirty="0"/>
              <a:t>     1-1) process</a:t>
            </a:r>
            <a:br>
              <a:rPr lang="en-US" altLang="ko-KR" sz="1000" dirty="0"/>
            </a:br>
            <a:r>
              <a:rPr lang="en-US" altLang="ko-KR" sz="1000" dirty="0"/>
              <a:t>       a) INSERT </a:t>
            </a:r>
            <a:r>
              <a:rPr lang="en-US" altLang="ko-KR" sz="1000" dirty="0" err="1"/>
              <a:t>st_archive_data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   b) if upload file exists, INSERT </a:t>
            </a:r>
            <a:r>
              <a:rPr lang="en-US" altLang="ko-KR" sz="1000" dirty="0" err="1"/>
              <a:t>st_archive_data_files</a:t>
            </a:r>
            <a:r>
              <a:rPr lang="en-US" altLang="ko-KR" sz="1000" dirty="0"/>
              <a:t> (&amp; </a:t>
            </a:r>
            <a:r>
              <a:rPr lang="en-US" altLang="ko-KR" sz="1000" dirty="0" err="1"/>
              <a:t>st_files</a:t>
            </a:r>
            <a:r>
              <a:rPr lang="en-US" altLang="ko-KR" sz="1000" dirty="0"/>
              <a:t>)</a:t>
            </a:r>
            <a:br>
              <a:rPr lang="en-US" altLang="ko-KR" sz="1000" dirty="0"/>
            </a:br>
            <a:r>
              <a:rPr lang="en-US" altLang="ko-KR" sz="1000" dirty="0"/>
              <a:t>       c) if data info exists, INSERT </a:t>
            </a:r>
            <a:r>
              <a:rPr lang="en-US" altLang="ko-KR" sz="1000" dirty="0" err="1"/>
              <a:t>st_archive_data_info</a:t>
            </a:r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15808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79E82-6A1F-809E-A9DC-1F6373FD0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D18B8451-8212-D715-79AE-C95DB3B65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440" y="0"/>
            <a:ext cx="507912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59709" y="0"/>
            <a:ext cx="4432291" cy="286232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/>
              <a:t>[ADMIN] </a:t>
            </a:r>
            <a:r>
              <a:rPr lang="ko-KR" altLang="en-US" sz="1000" b="1" dirty="0"/>
              <a:t>현대사 아카이브 자료 관리 </a:t>
            </a:r>
            <a:r>
              <a:rPr lang="en-US" altLang="ko-KR" sz="1000" b="1" dirty="0"/>
              <a:t>(archive data) &gt; Modify</a:t>
            </a:r>
          </a:p>
          <a:p>
            <a:endParaRPr lang="en-US" altLang="ko-KR" sz="1000" dirty="0"/>
          </a:p>
          <a:p>
            <a:r>
              <a:rPr lang="en-US" altLang="ko-KR" sz="1000" dirty="0"/>
              <a:t>1.fields</a:t>
            </a:r>
          </a:p>
          <a:p>
            <a:r>
              <a:rPr lang="en-US" altLang="ko-KR" sz="1000" dirty="0"/>
              <a:t>  1) same with Add page</a:t>
            </a:r>
          </a:p>
          <a:p>
            <a:r>
              <a:rPr lang="en-US" altLang="ko-KR" sz="1000" dirty="0"/>
              <a:t>  2) </a:t>
            </a:r>
            <a:r>
              <a:rPr lang="ko-KR" altLang="en-US" sz="1000" dirty="0"/>
              <a:t>등록자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reg_user_seq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 (</a:t>
            </a:r>
            <a:r>
              <a:rPr lang="en-US" altLang="ko-KR" sz="1000" dirty="0" err="1"/>
              <a:t>readonly</a:t>
            </a:r>
            <a:r>
              <a:rPr lang="en-US" altLang="ko-KR" sz="1000" dirty="0"/>
              <a:t>) : show user name</a:t>
            </a:r>
          </a:p>
          <a:p>
            <a:r>
              <a:rPr lang="en-US" altLang="ko-KR" sz="1000" dirty="0"/>
              <a:t>  3) </a:t>
            </a:r>
            <a:r>
              <a:rPr lang="ko-KR" altLang="en-US" sz="1000" dirty="0"/>
              <a:t>등록일시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reg_date</a:t>
            </a:r>
            <a:r>
              <a:rPr lang="en-US" altLang="ko-KR" sz="1000" dirty="0"/>
              <a:t>} 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 (</a:t>
            </a:r>
            <a:r>
              <a:rPr lang="en-US" altLang="ko-KR" sz="1000" dirty="0" err="1"/>
              <a:t>readonly</a:t>
            </a:r>
            <a:r>
              <a:rPr lang="en-US" altLang="ko-KR" sz="1000" dirty="0"/>
              <a:t>) : </a:t>
            </a:r>
            <a:r>
              <a:rPr lang="en-US" altLang="ko-KR" sz="1000" dirty="0" err="1"/>
              <a:t>yyyy</a:t>
            </a:r>
            <a:r>
              <a:rPr lang="en-US" altLang="ko-KR" sz="1000" dirty="0"/>
              <a:t>-mm-</a:t>
            </a:r>
            <a:r>
              <a:rPr lang="en-US" altLang="ko-KR" sz="1000" dirty="0" err="1"/>
              <a:t>dd</a:t>
            </a:r>
            <a:r>
              <a:rPr lang="en-US" altLang="ko-KR" sz="1000" dirty="0"/>
              <a:t> </a:t>
            </a:r>
            <a:r>
              <a:rPr lang="en-US" altLang="ko-KR" sz="1000" dirty="0" err="1"/>
              <a:t>hh:mm:ss</a:t>
            </a:r>
            <a:endParaRPr lang="en-US" altLang="ko-KR" sz="1000" dirty="0"/>
          </a:p>
          <a:p>
            <a:r>
              <a:rPr lang="en-US" altLang="ko-KR" sz="1000" dirty="0"/>
              <a:t>  4) </a:t>
            </a:r>
            <a:r>
              <a:rPr lang="ko-KR" altLang="en-US" sz="1000" dirty="0"/>
              <a:t>조회수 </a:t>
            </a:r>
            <a:r>
              <a:rPr lang="en-US" altLang="ko-KR" sz="1000" dirty="0"/>
              <a:t>: {</a:t>
            </a:r>
            <a:r>
              <a:rPr lang="en-US" altLang="ko-KR" sz="1000" dirty="0" err="1"/>
              <a:t>read_count</a:t>
            </a:r>
            <a:r>
              <a:rPr lang="en-US" altLang="ko-KR" sz="1000" dirty="0"/>
              <a:t>}</a:t>
            </a:r>
          </a:p>
          <a:p>
            <a:r>
              <a:rPr lang="en-US" altLang="ko-KR" sz="1000" dirty="0"/>
              <a:t>    a)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 (</a:t>
            </a:r>
            <a:r>
              <a:rPr lang="en-US" altLang="ko-KR" sz="1000" dirty="0" err="1"/>
              <a:t>readonly</a:t>
            </a:r>
            <a:r>
              <a:rPr lang="en-US" altLang="ko-KR" sz="1000" dirty="0"/>
              <a:t>)</a:t>
            </a:r>
          </a:p>
          <a:p>
            <a:endParaRPr lang="en-US" altLang="ko-KR" sz="1000" dirty="0"/>
          </a:p>
          <a:p>
            <a:r>
              <a:rPr lang="en-US" altLang="ko-KR" sz="1000" dirty="0"/>
              <a:t>2.buttons</a:t>
            </a:r>
          </a:p>
          <a:p>
            <a:r>
              <a:rPr lang="en-US" altLang="ko-KR" sz="1000" dirty="0"/>
              <a:t>  1) </a:t>
            </a:r>
            <a:r>
              <a:rPr lang="ko-KR" altLang="en-US" sz="1000" dirty="0"/>
              <a:t>저장 </a:t>
            </a:r>
            <a:r>
              <a:rPr lang="en-US" altLang="ko-KR" sz="1000" dirty="0"/>
              <a:t>(save) : refer to other menu page</a:t>
            </a:r>
            <a:br>
              <a:rPr lang="en-US" altLang="ko-KR" sz="1000" dirty="0"/>
            </a:br>
            <a:r>
              <a:rPr lang="en-US" altLang="ko-KR" sz="1000" dirty="0"/>
              <a:t>     1-1) process</a:t>
            </a:r>
            <a:br>
              <a:rPr lang="en-US" altLang="ko-KR" sz="1000" dirty="0"/>
            </a:br>
            <a:r>
              <a:rPr lang="en-US" altLang="ko-KR" sz="1000" dirty="0"/>
              <a:t>       a) UPDATE </a:t>
            </a:r>
            <a:r>
              <a:rPr lang="en-US" altLang="ko-KR" sz="1000" dirty="0" err="1"/>
              <a:t>st_archive_data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   b) if upload file exists, INSERT/UPDATE </a:t>
            </a:r>
            <a:r>
              <a:rPr lang="en-US" altLang="ko-KR" sz="1000" dirty="0" err="1"/>
              <a:t>st_archive_data_files</a:t>
            </a:r>
            <a:r>
              <a:rPr lang="en-US" altLang="ko-KR" sz="1000" dirty="0"/>
              <a:t> (&amp; </a:t>
            </a:r>
            <a:r>
              <a:rPr lang="en-US" altLang="ko-KR" sz="1000" dirty="0" err="1"/>
              <a:t>st_files</a:t>
            </a:r>
            <a:r>
              <a:rPr lang="en-US" altLang="ko-KR" sz="1000" dirty="0"/>
              <a:t>)</a:t>
            </a:r>
            <a:br>
              <a:rPr lang="en-US" altLang="ko-KR" sz="1000" dirty="0"/>
            </a:br>
            <a:r>
              <a:rPr lang="en-US" altLang="ko-KR" sz="1000" dirty="0"/>
              <a:t>       c) if data info exists, INSERT/UPDATE </a:t>
            </a:r>
            <a:r>
              <a:rPr lang="en-US" altLang="ko-KR" sz="1000" dirty="0" err="1"/>
              <a:t>st_archive_data_info</a:t>
            </a:r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60656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904</Words>
  <Application>Microsoft Office PowerPoint</Application>
  <PresentationFormat>Widescreen</PresentationFormat>
  <Paragraphs>67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이 희주</dc:creator>
  <cp:lastModifiedBy>gram</cp:lastModifiedBy>
  <cp:revision>13</cp:revision>
  <dcterms:created xsi:type="dcterms:W3CDTF">2025-05-27T07:53:51Z</dcterms:created>
  <dcterms:modified xsi:type="dcterms:W3CDTF">2025-05-30T08:43:33Z</dcterms:modified>
</cp:coreProperties>
</file>