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24387175" cy="13716000"/>
  <p:notesSz cx="13716000" cy="2438717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>
        <p:scale>
          <a:sx n="60" d="100"/>
          <a:sy n="60" d="100"/>
        </p:scale>
        <p:origin x="28" y="-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8881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1.svg"/><Relationship Id="rId18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12" Type="http://schemas.openxmlformats.org/officeDocument/2006/relationships/image" Target="../media/image6.png"/><Relationship Id="rId17" Type="http://schemas.openxmlformats.org/officeDocument/2006/relationships/image" Target="../media/image15.sv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9.svg"/><Relationship Id="rId5" Type="http://schemas.openxmlformats.org/officeDocument/2006/relationships/image" Target="../media/image2.png"/><Relationship Id="rId15" Type="http://schemas.openxmlformats.org/officeDocument/2006/relationships/image" Target="../media/image13.svg"/><Relationship Id="rId10" Type="http://schemas.openxmlformats.org/officeDocument/2006/relationships/image" Target="../media/image5.png"/><Relationship Id="rId19" Type="http://schemas.openxmlformats.org/officeDocument/2006/relationships/image" Target="../media/image17.svg"/><Relationship Id="rId4" Type="http://schemas.openxmlformats.org/officeDocument/2006/relationships/image" Target="../media/image2.svg"/><Relationship Id="rId9" Type="http://schemas.openxmlformats.org/officeDocument/2006/relationships/image" Target="../media/image7.svg"/><Relationship Id="rId1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21.svg"/><Relationship Id="rId3" Type="http://schemas.openxmlformats.org/officeDocument/2006/relationships/image" Target="../media/image10.png"/><Relationship Id="rId7" Type="http://schemas.openxmlformats.org/officeDocument/2006/relationships/image" Target="../media/image7.sv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11.svg"/><Relationship Id="rId5" Type="http://schemas.openxmlformats.org/officeDocument/2006/relationships/image" Target="../media/image19.svg"/><Relationship Id="rId15" Type="http://schemas.openxmlformats.org/officeDocument/2006/relationships/image" Target="../media/image23.svg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9.svg"/><Relationship Id="rId1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26.svg"/><Relationship Id="rId3" Type="http://schemas.openxmlformats.org/officeDocument/2006/relationships/image" Target="../media/image10.png"/><Relationship Id="rId7" Type="http://schemas.openxmlformats.org/officeDocument/2006/relationships/image" Target="../media/image7.sv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11.svg"/><Relationship Id="rId5" Type="http://schemas.openxmlformats.org/officeDocument/2006/relationships/image" Target="../media/image24.svg"/><Relationship Id="rId15" Type="http://schemas.openxmlformats.org/officeDocument/2006/relationships/image" Target="../media/image27.svg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9.svg"/><Relationship Id="rId1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31.svg"/><Relationship Id="rId3" Type="http://schemas.openxmlformats.org/officeDocument/2006/relationships/image" Target="../media/image14.png"/><Relationship Id="rId7" Type="http://schemas.openxmlformats.org/officeDocument/2006/relationships/image" Target="../media/image7.svg"/><Relationship Id="rId12" Type="http://schemas.openxmlformats.org/officeDocument/2006/relationships/image" Target="../media/image15.png"/><Relationship Id="rId17" Type="http://schemas.openxmlformats.org/officeDocument/2006/relationships/image" Target="../media/image35.sv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11.svg"/><Relationship Id="rId5" Type="http://schemas.openxmlformats.org/officeDocument/2006/relationships/image" Target="../media/image29.svg"/><Relationship Id="rId15" Type="http://schemas.openxmlformats.org/officeDocument/2006/relationships/image" Target="../media/image33.svg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9.svg"/><Relationship Id="rId1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9.svg"/><Relationship Id="rId18" Type="http://schemas.openxmlformats.org/officeDocument/2006/relationships/image" Target="../media/image22.png"/><Relationship Id="rId3" Type="http://schemas.openxmlformats.org/officeDocument/2006/relationships/image" Target="../media/image18.png"/><Relationship Id="rId21" Type="http://schemas.openxmlformats.org/officeDocument/2006/relationships/image" Target="../media/image47.svg"/><Relationship Id="rId7" Type="http://schemas.openxmlformats.org/officeDocument/2006/relationships/image" Target="../media/image20.png"/><Relationship Id="rId12" Type="http://schemas.openxmlformats.org/officeDocument/2006/relationships/image" Target="../media/image5.png"/><Relationship Id="rId17" Type="http://schemas.openxmlformats.org/officeDocument/2006/relationships/image" Target="../media/image43.sv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1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svg"/><Relationship Id="rId11" Type="http://schemas.openxmlformats.org/officeDocument/2006/relationships/image" Target="../media/image7.svg"/><Relationship Id="rId5" Type="http://schemas.openxmlformats.org/officeDocument/2006/relationships/image" Target="../media/image19.png"/><Relationship Id="rId15" Type="http://schemas.openxmlformats.org/officeDocument/2006/relationships/image" Target="../media/image11.svg"/><Relationship Id="rId23" Type="http://schemas.openxmlformats.org/officeDocument/2006/relationships/image" Target="../media/image49.svg"/><Relationship Id="rId10" Type="http://schemas.openxmlformats.org/officeDocument/2006/relationships/image" Target="../media/image4.png"/><Relationship Id="rId19" Type="http://schemas.openxmlformats.org/officeDocument/2006/relationships/image" Target="../media/image45.svg"/><Relationship Id="rId4" Type="http://schemas.openxmlformats.org/officeDocument/2006/relationships/image" Target="../media/image37.svg"/><Relationship Id="rId9" Type="http://schemas.openxmlformats.org/officeDocument/2006/relationships/image" Target="../media/image41.svg"/><Relationship Id="rId14" Type="http://schemas.openxmlformats.org/officeDocument/2006/relationships/image" Target="../media/image6.png"/><Relationship Id="rId22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1.svg"/><Relationship Id="rId18" Type="http://schemas.openxmlformats.org/officeDocument/2006/relationships/image" Target="../media/image26.png"/><Relationship Id="rId3" Type="http://schemas.openxmlformats.org/officeDocument/2006/relationships/image" Target="../media/image19.png"/><Relationship Id="rId21" Type="http://schemas.openxmlformats.org/officeDocument/2006/relationships/image" Target="../media/image57.svg"/><Relationship Id="rId7" Type="http://schemas.openxmlformats.org/officeDocument/2006/relationships/image" Target="../media/image51.svg"/><Relationship Id="rId12" Type="http://schemas.openxmlformats.org/officeDocument/2006/relationships/image" Target="../media/image6.png"/><Relationship Id="rId17" Type="http://schemas.openxmlformats.org/officeDocument/2006/relationships/image" Target="../media/image53.sv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5.pn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9.svg"/><Relationship Id="rId5" Type="http://schemas.openxmlformats.org/officeDocument/2006/relationships/image" Target="../media/image2.png"/><Relationship Id="rId15" Type="http://schemas.openxmlformats.org/officeDocument/2006/relationships/image" Target="../media/image33.svg"/><Relationship Id="rId23" Type="http://schemas.openxmlformats.org/officeDocument/2006/relationships/image" Target="../media/image59.svg"/><Relationship Id="rId10" Type="http://schemas.openxmlformats.org/officeDocument/2006/relationships/image" Target="../media/image5.png"/><Relationship Id="rId19" Type="http://schemas.openxmlformats.org/officeDocument/2006/relationships/image" Target="../media/image55.svg"/><Relationship Id="rId4" Type="http://schemas.openxmlformats.org/officeDocument/2006/relationships/image" Target="../media/image50.svg"/><Relationship Id="rId9" Type="http://schemas.openxmlformats.org/officeDocument/2006/relationships/image" Target="../media/image7.svg"/><Relationship Id="rId14" Type="http://schemas.openxmlformats.org/officeDocument/2006/relationships/image" Target="../media/image16.png"/><Relationship Id="rId22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1.svg"/><Relationship Id="rId18" Type="http://schemas.openxmlformats.org/officeDocument/2006/relationships/image" Target="../media/image33.png"/><Relationship Id="rId26" Type="http://schemas.openxmlformats.org/officeDocument/2006/relationships/image" Target="../media/image76.svg"/><Relationship Id="rId3" Type="http://schemas.openxmlformats.org/officeDocument/2006/relationships/image" Target="../media/image29.png"/><Relationship Id="rId21" Type="http://schemas.openxmlformats.org/officeDocument/2006/relationships/image" Target="../media/image71.svg"/><Relationship Id="rId7" Type="http://schemas.openxmlformats.org/officeDocument/2006/relationships/image" Target="../media/image63.svg"/><Relationship Id="rId12" Type="http://schemas.openxmlformats.org/officeDocument/2006/relationships/image" Target="../media/image6.png"/><Relationship Id="rId17" Type="http://schemas.openxmlformats.org/officeDocument/2006/relationships/image" Target="../media/image67.svg"/><Relationship Id="rId25" Type="http://schemas.openxmlformats.org/officeDocument/2006/relationships/image" Target="../media/image37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32.png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9.svg"/><Relationship Id="rId24" Type="http://schemas.openxmlformats.org/officeDocument/2006/relationships/image" Target="../media/image74.svg"/><Relationship Id="rId5" Type="http://schemas.openxmlformats.org/officeDocument/2006/relationships/image" Target="../media/image30.png"/><Relationship Id="rId15" Type="http://schemas.openxmlformats.org/officeDocument/2006/relationships/image" Target="../media/image65.svg"/><Relationship Id="rId23" Type="http://schemas.openxmlformats.org/officeDocument/2006/relationships/image" Target="../media/image36.png"/><Relationship Id="rId28" Type="http://schemas.openxmlformats.org/officeDocument/2006/relationships/image" Target="../media/image33.svg"/><Relationship Id="rId10" Type="http://schemas.openxmlformats.org/officeDocument/2006/relationships/image" Target="../media/image5.png"/><Relationship Id="rId19" Type="http://schemas.openxmlformats.org/officeDocument/2006/relationships/image" Target="../media/image69.svg"/><Relationship Id="rId4" Type="http://schemas.openxmlformats.org/officeDocument/2006/relationships/image" Target="../media/image61.svg"/><Relationship Id="rId9" Type="http://schemas.openxmlformats.org/officeDocument/2006/relationships/image" Target="../media/image7.svg"/><Relationship Id="rId14" Type="http://schemas.openxmlformats.org/officeDocument/2006/relationships/image" Target="../media/image31.png"/><Relationship Id="rId22" Type="http://schemas.openxmlformats.org/officeDocument/2006/relationships/image" Target="../media/image35.png"/><Relationship Id="rId27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641930" y="2247900"/>
            <a:ext cx="4991724" cy="10820400"/>
          </a:xfrm>
          <a:prstGeom prst="rect">
            <a:avLst/>
          </a:prstGeom>
        </p:spPr>
      </p:pic>
      <p:pic>
        <p:nvPicPr>
          <p:cNvPr id="3" name="Image 1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5410876" cy="8001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04838" y="50800"/>
            <a:ext cx="4953619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600" dirty="0">
                <a:solidFill>
                  <a:srgbClr val="FFFF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앱 메인 바텀모달 배너 추가</a:t>
            </a:r>
            <a:endParaRPr lang="en-US" sz="3600" dirty="0"/>
          </a:p>
        </p:txBody>
      </p:sp>
      <p:pic>
        <p:nvPicPr>
          <p:cNvPr id="5" name="Image 2" descr=" 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8036254" y="1308100"/>
            <a:ext cx="6350794" cy="419100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18163270" y="1363133"/>
            <a:ext cx="118548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Description</a:t>
            </a:r>
            <a:endParaRPr lang="en-US" sz="1600" dirty="0"/>
          </a:p>
        </p:txBody>
      </p:sp>
      <p:pic>
        <p:nvPicPr>
          <p:cNvPr id="7" name="Image 3" descr=" 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8036254" y="889000"/>
            <a:ext cx="38105" cy="12827000"/>
          </a:xfrm>
          <a:prstGeom prst="rect">
            <a:avLst/>
          </a:prstGeom>
        </p:spPr>
      </p:pic>
      <p:pic>
        <p:nvPicPr>
          <p:cNvPr id="8" name="Image 4" descr=" 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0" y="882650"/>
            <a:ext cx="24387048" cy="431800"/>
          </a:xfrm>
          <a:prstGeom prst="rect">
            <a:avLst/>
          </a:prstGeom>
        </p:spPr>
      </p:pic>
      <p:sp>
        <p:nvSpPr>
          <p:cNvPr id="9" name="Shape 2"/>
          <p:cNvSpPr/>
          <p:nvPr/>
        </p:nvSpPr>
        <p:spPr>
          <a:xfrm>
            <a:off x="0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0" name="Shape 3"/>
          <p:cNvSpPr/>
          <p:nvPr/>
        </p:nvSpPr>
        <p:spPr>
          <a:xfrm>
            <a:off x="491551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1" name="Shape 4"/>
          <p:cNvSpPr/>
          <p:nvPr/>
        </p:nvSpPr>
        <p:spPr>
          <a:xfrm>
            <a:off x="10936067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2" name="Shape 5"/>
          <p:cNvSpPr/>
          <p:nvPr/>
        </p:nvSpPr>
        <p:spPr>
          <a:xfrm>
            <a:off x="1803625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3" name="Shape 6"/>
          <p:cNvSpPr/>
          <p:nvPr/>
        </p:nvSpPr>
        <p:spPr>
          <a:xfrm>
            <a:off x="22507213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4" name="Text 7"/>
          <p:cNvSpPr/>
          <p:nvPr/>
        </p:nvSpPr>
        <p:spPr>
          <a:xfrm>
            <a:off x="152419" y="944033"/>
            <a:ext cx="60120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화면명</a:t>
            </a:r>
            <a:endParaRPr lang="en-US" sz="1600" dirty="0"/>
          </a:p>
        </p:txBody>
      </p:sp>
      <p:sp>
        <p:nvSpPr>
          <p:cNvPr id="15" name="Text 8"/>
          <p:cNvSpPr/>
          <p:nvPr/>
        </p:nvSpPr>
        <p:spPr>
          <a:xfrm>
            <a:off x="5169546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경로</a:t>
            </a:r>
            <a:endParaRPr lang="en-US" sz="1600" dirty="0"/>
          </a:p>
        </p:txBody>
      </p:sp>
      <p:sp>
        <p:nvSpPr>
          <p:cNvPr id="16" name="Text 9"/>
          <p:cNvSpPr/>
          <p:nvPr/>
        </p:nvSpPr>
        <p:spPr>
          <a:xfrm>
            <a:off x="11190099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일정</a:t>
            </a:r>
            <a:endParaRPr lang="en-US" sz="1600" dirty="0"/>
          </a:p>
        </p:txBody>
      </p:sp>
      <p:sp>
        <p:nvSpPr>
          <p:cNvPr id="17" name="Text 10"/>
          <p:cNvSpPr/>
          <p:nvPr/>
        </p:nvSpPr>
        <p:spPr>
          <a:xfrm>
            <a:off x="18163270" y="944033"/>
            <a:ext cx="66471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 ID</a:t>
            </a:r>
            <a:endParaRPr lang="en-US" sz="1600" dirty="0"/>
          </a:p>
        </p:txBody>
      </p:sp>
      <p:sp>
        <p:nvSpPr>
          <p:cNvPr id="18" name="Text 11"/>
          <p:cNvSpPr/>
          <p:nvPr/>
        </p:nvSpPr>
        <p:spPr>
          <a:xfrm>
            <a:off x="22685035" y="944033"/>
            <a:ext cx="5504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Page</a:t>
            </a:r>
            <a:endParaRPr lang="en-US" sz="1600" dirty="0"/>
          </a:p>
        </p:txBody>
      </p:sp>
      <p:sp>
        <p:nvSpPr>
          <p:cNvPr id="19" name="Text 12"/>
          <p:cNvSpPr/>
          <p:nvPr/>
        </p:nvSpPr>
        <p:spPr>
          <a:xfrm>
            <a:off x="939917" y="944033"/>
            <a:ext cx="21508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잡아드림 메인 이벤트 모달</a:t>
            </a:r>
            <a:endParaRPr lang="en-US" sz="1600" dirty="0"/>
          </a:p>
        </p:txBody>
      </p:sp>
      <p:sp>
        <p:nvSpPr>
          <p:cNvPr id="20" name="Text 13"/>
          <p:cNvSpPr/>
          <p:nvPr/>
        </p:nvSpPr>
        <p:spPr>
          <a:xfrm>
            <a:off x="5855432" y="944033"/>
            <a:ext cx="65201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앱 메인</a:t>
            </a:r>
            <a:endParaRPr lang="en-US" sz="1600" dirty="0"/>
          </a:p>
        </p:txBody>
      </p:sp>
      <p:sp>
        <p:nvSpPr>
          <p:cNvPr id="21" name="Text 14"/>
          <p:cNvSpPr/>
          <p:nvPr/>
        </p:nvSpPr>
        <p:spPr>
          <a:xfrm>
            <a:off x="23828178" y="944033"/>
            <a:ext cx="16935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1</a:t>
            </a:r>
            <a:endParaRPr lang="en-US" sz="1600" dirty="0"/>
          </a:p>
        </p:txBody>
      </p:sp>
      <p:sp>
        <p:nvSpPr>
          <p:cNvPr id="22" name="Text 15"/>
          <p:cNvSpPr/>
          <p:nvPr/>
        </p:nvSpPr>
        <p:spPr>
          <a:xfrm>
            <a:off x="17909270" y="1761067"/>
            <a:ext cx="6319040" cy="1583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1. </a:t>
            </a:r>
            <a:r>
              <a:rPr lang="en-US" sz="1400" b="1" dirty="0" err="1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이벤트</a:t>
            </a: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, 공지사항 등 노출을 위한 바텀 모달 시트 개발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매일 앱 최초 접속시 출력 필요(한국 시간 자정 00시 초기화)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(오늘 하루 보지 않기 클릭하지 않은경우) 백그라운드 종료 후 재접속시 출력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이미지는 앱 관리자에서 등록할 수 있고 “노출여부 및 종료” 상태에 따라 출력 필요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클릭시 관리자에서 지정된 URL을 출력(인앱뷰어, 외부브라우저)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관리자에서 새창여부 선택시 외부 브라우저 출력</a:t>
            </a:r>
            <a:endParaRPr lang="en-US" sz="1400" dirty="0"/>
          </a:p>
        </p:txBody>
      </p:sp>
      <p:sp>
        <p:nvSpPr>
          <p:cNvPr id="23" name="Text 16"/>
          <p:cNvSpPr/>
          <p:nvPr/>
        </p:nvSpPr>
        <p:spPr>
          <a:xfrm>
            <a:off x="17909269" y="3640667"/>
            <a:ext cx="3420021" cy="567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2. </a:t>
            </a:r>
            <a:r>
              <a:rPr lang="en-US" sz="1400" b="1" dirty="0" err="1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오늘</a:t>
            </a: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 하루 보지 않기 버튼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백그라운드 종료 후 재접속시 출력</a:t>
            </a:r>
            <a:endParaRPr lang="en-US" sz="1400" dirty="0"/>
          </a:p>
        </p:txBody>
      </p:sp>
      <p:sp>
        <p:nvSpPr>
          <p:cNvPr id="24" name="Text 17"/>
          <p:cNvSpPr/>
          <p:nvPr/>
        </p:nvSpPr>
        <p:spPr>
          <a:xfrm>
            <a:off x="17909270" y="4428067"/>
            <a:ext cx="4343943" cy="567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3. </a:t>
            </a:r>
            <a:r>
              <a:rPr lang="en-US" sz="1400" b="1" dirty="0" err="1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닫기</a:t>
            </a: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 버튼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닫기버튼 클릭 시 메인 화면 진입 할 때 마다 출력</a:t>
            </a:r>
            <a:endParaRPr lang="en-US" sz="1400" dirty="0"/>
          </a:p>
        </p:txBody>
      </p:sp>
      <p:sp>
        <p:nvSpPr>
          <p:cNvPr id="25" name="Text 18"/>
          <p:cNvSpPr/>
          <p:nvPr/>
        </p:nvSpPr>
        <p:spPr>
          <a:xfrm>
            <a:off x="17909270" y="5088467"/>
            <a:ext cx="5817326" cy="821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4. </a:t>
            </a:r>
            <a:r>
              <a:rPr lang="en-US" sz="1400" b="1" dirty="0" err="1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다음</a:t>
            </a: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, 이전 전환 버튼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보여줄 바텀 모달 시트 콘텐츠가 다건일 경우 버튼 클릭시 다음 시트 전환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하나일 경우 해당 버튼 HIDDEN 처리</a:t>
            </a:r>
            <a:endParaRPr lang="en-US" sz="1400" dirty="0"/>
          </a:p>
        </p:txBody>
      </p:sp>
      <p:pic>
        <p:nvPicPr>
          <p:cNvPr id="26" name="Image 5" descr=" 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18068008" y="3460750"/>
            <a:ext cx="6319040" cy="12700"/>
          </a:xfrm>
          <a:prstGeom prst="rect">
            <a:avLst/>
          </a:prstGeom>
        </p:spPr>
      </p:pic>
      <p:pic>
        <p:nvPicPr>
          <p:cNvPr id="27" name="Image 6" descr=" 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18068008" y="4311650"/>
            <a:ext cx="6319040" cy="12700"/>
          </a:xfrm>
          <a:prstGeom prst="rect">
            <a:avLst/>
          </a:prstGeom>
        </p:spPr>
      </p:pic>
      <p:pic>
        <p:nvPicPr>
          <p:cNvPr id="28" name="Image 7" descr=" 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18068008" y="5099050"/>
            <a:ext cx="6319040" cy="12700"/>
          </a:xfrm>
          <a:prstGeom prst="rect">
            <a:avLst/>
          </a:prstGeom>
        </p:spPr>
      </p:pic>
      <p:sp>
        <p:nvSpPr>
          <p:cNvPr id="29" name="Text 19"/>
          <p:cNvSpPr/>
          <p:nvPr/>
        </p:nvSpPr>
        <p:spPr>
          <a:xfrm>
            <a:off x="8687886" y="3467100"/>
            <a:ext cx="9068933" cy="358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500"/>
              </a:lnSpc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기존 앱 배너관리 api 사용하여 레이아웃만 변경</a:t>
            </a:r>
            <a:endParaRPr lang="en-US" sz="3600" dirty="0"/>
          </a:p>
          <a:p>
            <a:pPr marL="685800" lvl="1" indent="-342900" algn="l">
              <a:lnSpc>
                <a:spcPts val="4500"/>
              </a:lnSpc>
              <a:buSzPct val="100000"/>
              <a:buChar char="•"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이미지</a:t>
            </a:r>
            <a:endParaRPr lang="en-US" sz="3600" dirty="0"/>
          </a:p>
          <a:p>
            <a:pPr marL="685800" lvl="1" indent="-342900" algn="l">
              <a:lnSpc>
                <a:spcPts val="4500"/>
              </a:lnSpc>
              <a:buSzPct val="100000"/>
              <a:buChar char="•"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링크</a:t>
            </a:r>
            <a:endParaRPr lang="en-US" sz="3600" dirty="0"/>
          </a:p>
          <a:p>
            <a:pPr marL="0" indent="0" algn="l">
              <a:lnSpc>
                <a:spcPts val="4500"/>
              </a:lnSpc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 </a:t>
            </a:r>
            <a:endParaRPr lang="en-US" sz="3600" dirty="0"/>
          </a:p>
          <a:p>
            <a:pPr marL="0" indent="0" algn="l">
              <a:lnSpc>
                <a:spcPts val="4500"/>
              </a:lnSpc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2,000MS 이후 다음 순번 전환(다건 존재할 경우)</a:t>
            </a:r>
            <a:endParaRPr lang="en-US" sz="3600" dirty="0"/>
          </a:p>
          <a:p>
            <a:pPr marL="685800" lvl="1" indent="-342900" algn="l">
              <a:lnSpc>
                <a:spcPts val="4500"/>
              </a:lnSpc>
              <a:buSzPct val="100000"/>
              <a:buChar char="•"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단건 존재 경우 전환 없음</a:t>
            </a:r>
            <a:endParaRPr lang="en-US" sz="3600" dirty="0"/>
          </a:p>
        </p:txBody>
      </p:sp>
      <p:sp>
        <p:nvSpPr>
          <p:cNvPr id="30" name="Shape 20"/>
          <p:cNvSpPr/>
          <p:nvPr/>
        </p:nvSpPr>
        <p:spPr>
          <a:xfrm>
            <a:off x="2298987" y="8407400"/>
            <a:ext cx="5728416" cy="48260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31" name="Shape 21"/>
          <p:cNvSpPr/>
          <p:nvPr/>
        </p:nvSpPr>
        <p:spPr>
          <a:xfrm>
            <a:off x="6376197" y="8953500"/>
            <a:ext cx="1257457" cy="4445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32" name="Shape 22"/>
          <p:cNvSpPr/>
          <p:nvPr/>
        </p:nvSpPr>
        <p:spPr>
          <a:xfrm>
            <a:off x="2705438" y="12115800"/>
            <a:ext cx="1409876" cy="4445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33" name="Shape 23"/>
          <p:cNvSpPr/>
          <p:nvPr/>
        </p:nvSpPr>
        <p:spPr>
          <a:xfrm>
            <a:off x="6896962" y="12115800"/>
            <a:ext cx="660483" cy="4445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34" name="Shape 24"/>
          <p:cNvSpPr/>
          <p:nvPr/>
        </p:nvSpPr>
        <p:spPr>
          <a:xfrm>
            <a:off x="2845156" y="75565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5" name="Text 25"/>
          <p:cNvSpPr/>
          <p:nvPr/>
        </p:nvSpPr>
        <p:spPr>
          <a:xfrm>
            <a:off x="2997575" y="7543800"/>
            <a:ext cx="241330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1</a:t>
            </a:r>
            <a:endParaRPr lang="en-US" sz="2400" dirty="0"/>
          </a:p>
        </p:txBody>
      </p:sp>
      <p:sp>
        <p:nvSpPr>
          <p:cNvPr id="36" name="Shape 26"/>
          <p:cNvSpPr/>
          <p:nvPr/>
        </p:nvSpPr>
        <p:spPr>
          <a:xfrm>
            <a:off x="6998575" y="98044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7" name="Text 27"/>
          <p:cNvSpPr/>
          <p:nvPr/>
        </p:nvSpPr>
        <p:spPr>
          <a:xfrm>
            <a:off x="7125591" y="9791700"/>
            <a:ext cx="292137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4</a:t>
            </a:r>
            <a:endParaRPr lang="en-US" sz="2400" dirty="0"/>
          </a:p>
        </p:txBody>
      </p:sp>
      <p:sp>
        <p:nvSpPr>
          <p:cNvPr id="38" name="Shape 28"/>
          <p:cNvSpPr/>
          <p:nvPr/>
        </p:nvSpPr>
        <p:spPr>
          <a:xfrm>
            <a:off x="2705438" y="113411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9" name="Text 29"/>
          <p:cNvSpPr/>
          <p:nvPr/>
        </p:nvSpPr>
        <p:spPr>
          <a:xfrm>
            <a:off x="2857857" y="11328400"/>
            <a:ext cx="279435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2</a:t>
            </a:r>
            <a:endParaRPr lang="en-US" sz="2400" dirty="0"/>
          </a:p>
        </p:txBody>
      </p:sp>
      <p:pic>
        <p:nvPicPr>
          <p:cNvPr id="40" name="Image 8" descr=" 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3054732" y="7988300"/>
            <a:ext cx="25403" cy="431800"/>
          </a:xfrm>
          <a:prstGeom prst="rect">
            <a:avLst/>
          </a:prstGeom>
        </p:spPr>
      </p:pic>
      <p:sp>
        <p:nvSpPr>
          <p:cNvPr id="41" name="Shape 30"/>
          <p:cNvSpPr/>
          <p:nvPr/>
        </p:nvSpPr>
        <p:spPr>
          <a:xfrm>
            <a:off x="7011276" y="113411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42" name="Text 31"/>
          <p:cNvSpPr/>
          <p:nvPr/>
        </p:nvSpPr>
        <p:spPr>
          <a:xfrm>
            <a:off x="7163695" y="11328400"/>
            <a:ext cx="292137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3</a:t>
            </a:r>
            <a:endParaRPr lang="en-US" sz="2400" dirty="0"/>
          </a:p>
        </p:txBody>
      </p:sp>
      <p:pic>
        <p:nvPicPr>
          <p:cNvPr id="43" name="Image 9" descr=" "/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2921365" y="11753850"/>
            <a:ext cx="25403" cy="387350"/>
          </a:xfrm>
          <a:prstGeom prst="rect">
            <a:avLst/>
          </a:prstGeom>
        </p:spPr>
      </p:pic>
      <p:pic>
        <p:nvPicPr>
          <p:cNvPr id="44" name="Image 10" descr=" 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7220852" y="9385300"/>
            <a:ext cx="25403" cy="431800"/>
          </a:xfrm>
          <a:prstGeom prst="rect">
            <a:avLst/>
          </a:prstGeom>
        </p:spPr>
      </p:pic>
      <p:pic>
        <p:nvPicPr>
          <p:cNvPr id="45" name="Image 11" descr=" "/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7246256" y="11753850"/>
            <a:ext cx="25403" cy="381000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10668940" y="8140404"/>
            <a:ext cx="6979915" cy="4524315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[APP] Main</a:t>
            </a:r>
          </a:p>
          <a:p>
            <a:endParaRPr lang="en-US" altLang="ko-KR" dirty="0"/>
          </a:p>
          <a:p>
            <a:r>
              <a:rPr lang="en-US" altLang="ko-KR" dirty="0" smtClean="0"/>
              <a:t>1.event display on bottom</a:t>
            </a:r>
          </a:p>
          <a:p>
            <a:r>
              <a:rPr lang="en-US" altLang="ko-KR" dirty="0"/>
              <a:t> </a:t>
            </a:r>
            <a:r>
              <a:rPr lang="en-US" altLang="ko-KR" dirty="0" smtClean="0"/>
              <a:t> 1) API :</a:t>
            </a:r>
            <a:br>
              <a:rPr lang="en-US" altLang="ko-KR" dirty="0" smtClean="0"/>
            </a:br>
            <a:r>
              <a:rPr lang="en-US" altLang="ko-KR" dirty="0" smtClean="0"/>
              <a:t>     - Not define</a:t>
            </a:r>
          </a:p>
          <a:p>
            <a:r>
              <a:rPr lang="en-US" altLang="ko-KR" dirty="0"/>
              <a:t> </a:t>
            </a:r>
            <a:r>
              <a:rPr lang="en-US" altLang="ko-KR" dirty="0" smtClean="0"/>
              <a:t> 2) buttons</a:t>
            </a:r>
          </a:p>
          <a:p>
            <a:r>
              <a:rPr lang="en-US" altLang="ko-KR" dirty="0"/>
              <a:t> </a:t>
            </a:r>
            <a:r>
              <a:rPr lang="en-US" altLang="ko-KR" dirty="0" smtClean="0"/>
              <a:t>   a) </a:t>
            </a:r>
            <a:r>
              <a:rPr lang="ko-KR" altLang="en-US" dirty="0" smtClean="0"/>
              <a:t>오늘 하루 보지 않기 </a:t>
            </a:r>
            <a:r>
              <a:rPr lang="en-US" altLang="ko-KR" dirty="0" smtClean="0"/>
              <a:t>(don’t display today)</a:t>
            </a:r>
            <a:br>
              <a:rPr lang="en-US" altLang="ko-KR" dirty="0" smtClean="0"/>
            </a:br>
            <a:r>
              <a:rPr lang="en-US" altLang="ko-KR" dirty="0" smtClean="0"/>
              <a:t>      - don’t display today</a:t>
            </a:r>
            <a:br>
              <a:rPr lang="en-US" altLang="ko-KR" dirty="0" smtClean="0"/>
            </a:br>
            <a:r>
              <a:rPr lang="en-US" altLang="ko-KR" dirty="0" smtClean="0"/>
              <a:t>      - it’s cleared on every 00:00 (Korean time basis: UTC+09:00)</a:t>
            </a:r>
          </a:p>
          <a:p>
            <a:r>
              <a:rPr lang="en-US" altLang="ko-KR" dirty="0"/>
              <a:t>  </a:t>
            </a:r>
            <a:r>
              <a:rPr lang="en-US" altLang="ko-KR" dirty="0" smtClean="0"/>
              <a:t>  b) </a:t>
            </a:r>
            <a:r>
              <a:rPr lang="ko-KR" altLang="en-US" dirty="0" smtClean="0"/>
              <a:t>닫기 </a:t>
            </a:r>
            <a:r>
              <a:rPr lang="en-US" altLang="ko-KR" dirty="0" smtClean="0"/>
              <a:t>(close)</a:t>
            </a:r>
          </a:p>
          <a:p>
            <a:r>
              <a:rPr lang="en-US" altLang="ko-KR" dirty="0"/>
              <a:t> </a:t>
            </a:r>
            <a:r>
              <a:rPr lang="en-US" altLang="ko-KR" dirty="0" smtClean="0"/>
              <a:t>     - if clicks, close the event</a:t>
            </a:r>
          </a:p>
          <a:p>
            <a:r>
              <a:rPr lang="en-US" altLang="ko-KR" dirty="0" smtClean="0"/>
              <a:t> 3) content area</a:t>
            </a:r>
          </a:p>
          <a:p>
            <a:r>
              <a:rPr lang="en-US" altLang="ko-KR" dirty="0"/>
              <a:t> </a:t>
            </a:r>
            <a:r>
              <a:rPr lang="en-US" altLang="ko-KR" dirty="0" smtClean="0"/>
              <a:t>   a) if clicks</a:t>
            </a:r>
            <a:br>
              <a:rPr lang="en-US" altLang="ko-KR" dirty="0" smtClean="0"/>
            </a:br>
            <a:r>
              <a:rPr lang="en-US" altLang="ko-KR" dirty="0" smtClean="0"/>
              <a:t>      - open IN-APP browser / browser with the event URL</a:t>
            </a:r>
            <a:br>
              <a:rPr lang="en-US" altLang="ko-KR" dirty="0" smtClean="0"/>
            </a:br>
            <a:r>
              <a:rPr lang="en-US" altLang="ko-KR" dirty="0" smtClean="0"/>
              <a:t>      - </a:t>
            </a:r>
            <a:r>
              <a:rPr lang="en-US" altLang="ko-KR" dirty="0"/>
              <a:t>IN-APP browser / browser </a:t>
            </a:r>
            <a:r>
              <a:rPr lang="en-US" altLang="ko-KR" dirty="0" smtClean="0"/>
              <a:t> flag: Not define</a:t>
            </a:r>
          </a:p>
          <a:p>
            <a:endParaRPr lang="ko-KR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95737" cy="8001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04838" y="50800"/>
            <a:ext cx="14238480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600" dirty="0">
                <a:solidFill>
                  <a:srgbClr val="FFFF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앱 도메인 내 서브 경로 추가하여 페이지 구성(IN APP VIEW 및 웹 도메인 연결)</a:t>
            </a:r>
            <a:endParaRPr lang="en-US" sz="3600" dirty="0"/>
          </a:p>
        </p:txBody>
      </p:sp>
      <p:pic>
        <p:nvPicPr>
          <p:cNvPr id="4" name="Image 1" descr=" 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8036254" y="1308100"/>
            <a:ext cx="6350794" cy="4191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8163270" y="1363133"/>
            <a:ext cx="118548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Description</a:t>
            </a:r>
            <a:endParaRPr lang="en-US" sz="1600" dirty="0"/>
          </a:p>
        </p:txBody>
      </p:sp>
      <p:pic>
        <p:nvPicPr>
          <p:cNvPr id="6" name="Image 2" descr=" 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8036254" y="889000"/>
            <a:ext cx="38105" cy="12827000"/>
          </a:xfrm>
          <a:prstGeom prst="rect">
            <a:avLst/>
          </a:prstGeom>
        </p:spPr>
      </p:pic>
      <p:pic>
        <p:nvPicPr>
          <p:cNvPr id="7" name="Image 3" descr=" 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0" y="882650"/>
            <a:ext cx="24387048" cy="431800"/>
          </a:xfrm>
          <a:prstGeom prst="rect">
            <a:avLst/>
          </a:prstGeom>
        </p:spPr>
      </p:pic>
      <p:sp>
        <p:nvSpPr>
          <p:cNvPr id="8" name="Shape 2"/>
          <p:cNvSpPr/>
          <p:nvPr/>
        </p:nvSpPr>
        <p:spPr>
          <a:xfrm>
            <a:off x="0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9" name="Shape 3"/>
          <p:cNvSpPr/>
          <p:nvPr/>
        </p:nvSpPr>
        <p:spPr>
          <a:xfrm>
            <a:off x="491551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0" name="Shape 4"/>
          <p:cNvSpPr/>
          <p:nvPr/>
        </p:nvSpPr>
        <p:spPr>
          <a:xfrm>
            <a:off x="10936067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1" name="Shape 5"/>
          <p:cNvSpPr/>
          <p:nvPr/>
        </p:nvSpPr>
        <p:spPr>
          <a:xfrm>
            <a:off x="1803625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2" name="Shape 6"/>
          <p:cNvSpPr/>
          <p:nvPr/>
        </p:nvSpPr>
        <p:spPr>
          <a:xfrm>
            <a:off x="22507213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3" name="Text 7"/>
          <p:cNvSpPr/>
          <p:nvPr/>
        </p:nvSpPr>
        <p:spPr>
          <a:xfrm>
            <a:off x="152419" y="944033"/>
            <a:ext cx="60120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화면명</a:t>
            </a:r>
            <a:endParaRPr lang="en-US" sz="1600" dirty="0"/>
          </a:p>
        </p:txBody>
      </p:sp>
      <p:sp>
        <p:nvSpPr>
          <p:cNvPr id="14" name="Text 8"/>
          <p:cNvSpPr/>
          <p:nvPr/>
        </p:nvSpPr>
        <p:spPr>
          <a:xfrm>
            <a:off x="5169546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경로</a:t>
            </a:r>
            <a:endParaRPr lang="en-US" sz="1600" dirty="0"/>
          </a:p>
        </p:txBody>
      </p:sp>
      <p:sp>
        <p:nvSpPr>
          <p:cNvPr id="15" name="Text 9"/>
          <p:cNvSpPr/>
          <p:nvPr/>
        </p:nvSpPr>
        <p:spPr>
          <a:xfrm>
            <a:off x="11190099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일정</a:t>
            </a:r>
            <a:endParaRPr lang="en-US" sz="1600" dirty="0"/>
          </a:p>
        </p:txBody>
      </p:sp>
      <p:sp>
        <p:nvSpPr>
          <p:cNvPr id="16" name="Text 10"/>
          <p:cNvSpPr/>
          <p:nvPr/>
        </p:nvSpPr>
        <p:spPr>
          <a:xfrm>
            <a:off x="18163270" y="944033"/>
            <a:ext cx="66471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 ID</a:t>
            </a:r>
            <a:endParaRPr lang="en-US" sz="1600" dirty="0"/>
          </a:p>
        </p:txBody>
      </p:sp>
      <p:sp>
        <p:nvSpPr>
          <p:cNvPr id="17" name="Text 11"/>
          <p:cNvSpPr/>
          <p:nvPr/>
        </p:nvSpPr>
        <p:spPr>
          <a:xfrm>
            <a:off x="22685035" y="944033"/>
            <a:ext cx="5504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Page</a:t>
            </a:r>
            <a:endParaRPr lang="en-US" sz="1600" dirty="0"/>
          </a:p>
        </p:txBody>
      </p:sp>
      <p:sp>
        <p:nvSpPr>
          <p:cNvPr id="18" name="Text 12"/>
          <p:cNvSpPr/>
          <p:nvPr/>
        </p:nvSpPr>
        <p:spPr>
          <a:xfrm>
            <a:off x="939917" y="944033"/>
            <a:ext cx="1172780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이벤트 페이지</a:t>
            </a:r>
            <a:endParaRPr lang="en-US" sz="1600" dirty="0"/>
          </a:p>
        </p:txBody>
      </p:sp>
      <p:sp>
        <p:nvSpPr>
          <p:cNvPr id="19" name="Text 13"/>
          <p:cNvSpPr/>
          <p:nvPr/>
        </p:nvSpPr>
        <p:spPr>
          <a:xfrm>
            <a:off x="5855432" y="944033"/>
            <a:ext cx="441168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앱 메인 &gt; 모달 클릭 / 마이페이지 &gt; 이벤트 목록 &gt; 선택</a:t>
            </a:r>
            <a:endParaRPr lang="en-US" sz="1600" dirty="0"/>
          </a:p>
        </p:txBody>
      </p:sp>
      <p:sp>
        <p:nvSpPr>
          <p:cNvPr id="20" name="Text 14"/>
          <p:cNvSpPr/>
          <p:nvPr/>
        </p:nvSpPr>
        <p:spPr>
          <a:xfrm>
            <a:off x="23828178" y="944033"/>
            <a:ext cx="19475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2</a:t>
            </a:r>
            <a:endParaRPr lang="en-US" sz="1600" dirty="0"/>
          </a:p>
        </p:txBody>
      </p:sp>
      <p:sp>
        <p:nvSpPr>
          <p:cNvPr id="21" name="Text 15"/>
          <p:cNvSpPr/>
          <p:nvPr/>
        </p:nvSpPr>
        <p:spPr>
          <a:xfrm>
            <a:off x="18163270" y="1964267"/>
            <a:ext cx="4610676" cy="567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1. </a:t>
            </a:r>
            <a:r>
              <a:rPr lang="en-US" sz="1400" b="1" dirty="0" err="1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이벤트</a:t>
            </a: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 상세 페이지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퍼블리싱을 통해 잡아바 서버 내 호스팅 예정</a:t>
            </a:r>
            <a:endParaRPr lang="en-US" sz="1400" dirty="0"/>
          </a:p>
        </p:txBody>
      </p:sp>
      <p:sp>
        <p:nvSpPr>
          <p:cNvPr id="22" name="Text 16"/>
          <p:cNvSpPr/>
          <p:nvPr/>
        </p:nvSpPr>
        <p:spPr>
          <a:xfrm>
            <a:off x="18163270" y="2942167"/>
            <a:ext cx="5601527" cy="567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2. </a:t>
            </a:r>
            <a:r>
              <a:rPr lang="en-US" sz="1400" b="1" dirty="0" err="1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뒤로가기</a:t>
            </a: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 버튼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인앱뷰어 종료, 진입 페이지로 이동(메인, 마이페이지 &gt; 이벤트메뉴)</a:t>
            </a:r>
            <a:endParaRPr lang="en-US" sz="1400" dirty="0"/>
          </a:p>
        </p:txBody>
      </p:sp>
      <p:pic>
        <p:nvPicPr>
          <p:cNvPr id="23" name="Image 4" descr=" 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8068008" y="2825750"/>
            <a:ext cx="6319040" cy="12700"/>
          </a:xfrm>
          <a:prstGeom prst="rect">
            <a:avLst/>
          </a:prstGeom>
        </p:spPr>
      </p:pic>
      <p:pic>
        <p:nvPicPr>
          <p:cNvPr id="24" name="Image 5" descr=" 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8068008" y="3613150"/>
            <a:ext cx="6319040" cy="12700"/>
          </a:xfrm>
          <a:prstGeom prst="rect">
            <a:avLst/>
          </a:prstGeom>
        </p:spPr>
      </p:pic>
      <p:sp>
        <p:nvSpPr>
          <p:cNvPr id="25" name="Text 17"/>
          <p:cNvSpPr/>
          <p:nvPr/>
        </p:nvSpPr>
        <p:spPr>
          <a:xfrm>
            <a:off x="7201800" y="3467100"/>
            <a:ext cx="10300987" cy="472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500"/>
              </a:lnSpc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이벤트 진행시 바텀 모달시트 CONTENT 클릭시</a:t>
            </a:r>
            <a:endParaRPr lang="en-US" sz="3600" dirty="0"/>
          </a:p>
          <a:p>
            <a:pPr marL="0" indent="0" algn="l">
              <a:lnSpc>
                <a:spcPts val="4500"/>
              </a:lnSpc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해당 웹 페이지 이동</a:t>
            </a:r>
            <a:endParaRPr lang="en-US" sz="3600" dirty="0"/>
          </a:p>
          <a:p>
            <a:pPr marL="685800" lvl="1" indent="-342900" algn="l">
              <a:lnSpc>
                <a:spcPts val="4500"/>
              </a:lnSpc>
              <a:buSzPct val="100000"/>
              <a:buChar char="•"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IN APP VIEWER</a:t>
            </a:r>
            <a:endParaRPr lang="en-US" sz="3600" dirty="0"/>
          </a:p>
          <a:p>
            <a:pPr marL="685800" lvl="1" indent="-342900" algn="l">
              <a:lnSpc>
                <a:spcPts val="4500"/>
              </a:lnSpc>
              <a:buSzPct val="100000"/>
              <a:buChar char="•"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PC 접속 가능한 도메인 연결예정</a:t>
            </a:r>
            <a:endParaRPr lang="en-US" sz="3600" dirty="0"/>
          </a:p>
          <a:p>
            <a:pPr marL="0" indent="0" algn="l">
              <a:lnSpc>
                <a:spcPts val="4500"/>
              </a:lnSpc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 </a:t>
            </a:r>
            <a:endParaRPr lang="en-US" sz="3600" dirty="0"/>
          </a:p>
          <a:p>
            <a:pPr marL="0" indent="0" algn="l">
              <a:lnSpc>
                <a:spcPts val="4500"/>
              </a:lnSpc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[필요사항]</a:t>
            </a:r>
            <a:endParaRPr lang="en-US" sz="3600" dirty="0"/>
          </a:p>
          <a:p>
            <a:pPr marL="685800" lvl="1" indent="-342900" algn="l">
              <a:lnSpc>
                <a:spcPts val="4500"/>
              </a:lnSpc>
              <a:buSzPct val="100000"/>
              <a:buChar char="•"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USER 정보 등 다른 DB 테이블과 통신이 가능해야함.</a:t>
            </a:r>
            <a:endParaRPr lang="en-US" sz="3600" dirty="0"/>
          </a:p>
          <a:p>
            <a:pPr marL="0" indent="0" algn="l">
              <a:lnSpc>
                <a:spcPts val="4500"/>
              </a:lnSpc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EX.) 유저별 추천 코드 출력</a:t>
            </a:r>
            <a:endParaRPr lang="en-US" sz="3600" dirty="0"/>
          </a:p>
        </p:txBody>
      </p:sp>
      <p:pic>
        <p:nvPicPr>
          <p:cNvPr id="26" name="Image 6" descr=" 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1473384" y="2057400"/>
            <a:ext cx="4915514" cy="11658600"/>
          </a:xfrm>
          <a:prstGeom prst="rect">
            <a:avLst/>
          </a:prstGeom>
        </p:spPr>
      </p:pic>
      <p:sp>
        <p:nvSpPr>
          <p:cNvPr id="27" name="Shape 18"/>
          <p:cNvSpPr/>
          <p:nvPr/>
        </p:nvSpPr>
        <p:spPr>
          <a:xfrm>
            <a:off x="1257457" y="19431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8" name="Text 19"/>
          <p:cNvSpPr/>
          <p:nvPr/>
        </p:nvSpPr>
        <p:spPr>
          <a:xfrm>
            <a:off x="1409876" y="1930400"/>
            <a:ext cx="241330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1</a:t>
            </a:r>
            <a:endParaRPr lang="en-US" sz="2400" dirty="0"/>
          </a:p>
        </p:txBody>
      </p:sp>
      <p:sp>
        <p:nvSpPr>
          <p:cNvPr id="29" name="Shape 20"/>
          <p:cNvSpPr/>
          <p:nvPr/>
        </p:nvSpPr>
        <p:spPr>
          <a:xfrm>
            <a:off x="1435279" y="2997200"/>
            <a:ext cx="660483" cy="4445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30" name="Shape 21"/>
          <p:cNvSpPr/>
          <p:nvPr/>
        </p:nvSpPr>
        <p:spPr>
          <a:xfrm>
            <a:off x="622378" y="30099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1" name="Text 22"/>
          <p:cNvSpPr/>
          <p:nvPr/>
        </p:nvSpPr>
        <p:spPr>
          <a:xfrm>
            <a:off x="774797" y="2997200"/>
            <a:ext cx="279435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2</a:t>
            </a:r>
            <a:endParaRPr lang="en-US" sz="2400" dirty="0"/>
          </a:p>
        </p:txBody>
      </p:sp>
      <p:pic>
        <p:nvPicPr>
          <p:cNvPr id="32" name="Image 7" descr=" 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1066933" y="3279837"/>
            <a:ext cx="387398" cy="25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95737" cy="8001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04838" y="50800"/>
            <a:ext cx="14238480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600" dirty="0">
                <a:solidFill>
                  <a:srgbClr val="FFFF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앱 도메인 내 서브 경로 추가하여 페이지 구성(IN APP VIEW 및 웹 도메인 연결)</a:t>
            </a:r>
            <a:endParaRPr lang="en-US" sz="3600" dirty="0"/>
          </a:p>
        </p:txBody>
      </p:sp>
      <p:pic>
        <p:nvPicPr>
          <p:cNvPr id="4" name="Image 1" descr=" 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8036254" y="1308100"/>
            <a:ext cx="6350794" cy="4191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8163270" y="1363133"/>
            <a:ext cx="118548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Description</a:t>
            </a:r>
            <a:endParaRPr lang="en-US" sz="1600" dirty="0"/>
          </a:p>
        </p:txBody>
      </p:sp>
      <p:pic>
        <p:nvPicPr>
          <p:cNvPr id="6" name="Image 2" descr=" 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8036254" y="889000"/>
            <a:ext cx="38105" cy="12827000"/>
          </a:xfrm>
          <a:prstGeom prst="rect">
            <a:avLst/>
          </a:prstGeom>
        </p:spPr>
      </p:pic>
      <p:pic>
        <p:nvPicPr>
          <p:cNvPr id="7" name="Image 3" descr=" 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0" y="882650"/>
            <a:ext cx="24387048" cy="431800"/>
          </a:xfrm>
          <a:prstGeom prst="rect">
            <a:avLst/>
          </a:prstGeom>
        </p:spPr>
      </p:pic>
      <p:sp>
        <p:nvSpPr>
          <p:cNvPr id="8" name="Shape 2"/>
          <p:cNvSpPr/>
          <p:nvPr/>
        </p:nvSpPr>
        <p:spPr>
          <a:xfrm>
            <a:off x="0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9" name="Shape 3"/>
          <p:cNvSpPr/>
          <p:nvPr/>
        </p:nvSpPr>
        <p:spPr>
          <a:xfrm>
            <a:off x="491551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0" name="Shape 4"/>
          <p:cNvSpPr/>
          <p:nvPr/>
        </p:nvSpPr>
        <p:spPr>
          <a:xfrm>
            <a:off x="10936067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1" name="Shape 5"/>
          <p:cNvSpPr/>
          <p:nvPr/>
        </p:nvSpPr>
        <p:spPr>
          <a:xfrm>
            <a:off x="1803625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2" name="Shape 6"/>
          <p:cNvSpPr/>
          <p:nvPr/>
        </p:nvSpPr>
        <p:spPr>
          <a:xfrm>
            <a:off x="22507213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3" name="Text 7"/>
          <p:cNvSpPr/>
          <p:nvPr/>
        </p:nvSpPr>
        <p:spPr>
          <a:xfrm>
            <a:off x="152419" y="944033"/>
            <a:ext cx="60120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화면명</a:t>
            </a:r>
            <a:endParaRPr lang="en-US" sz="1600" dirty="0"/>
          </a:p>
        </p:txBody>
      </p:sp>
      <p:sp>
        <p:nvSpPr>
          <p:cNvPr id="14" name="Text 8"/>
          <p:cNvSpPr/>
          <p:nvPr/>
        </p:nvSpPr>
        <p:spPr>
          <a:xfrm>
            <a:off x="5169546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경로</a:t>
            </a:r>
            <a:endParaRPr lang="en-US" sz="1600" dirty="0"/>
          </a:p>
        </p:txBody>
      </p:sp>
      <p:sp>
        <p:nvSpPr>
          <p:cNvPr id="15" name="Text 9"/>
          <p:cNvSpPr/>
          <p:nvPr/>
        </p:nvSpPr>
        <p:spPr>
          <a:xfrm>
            <a:off x="11190099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일정</a:t>
            </a:r>
            <a:endParaRPr lang="en-US" sz="1600" dirty="0"/>
          </a:p>
        </p:txBody>
      </p:sp>
      <p:sp>
        <p:nvSpPr>
          <p:cNvPr id="16" name="Text 10"/>
          <p:cNvSpPr/>
          <p:nvPr/>
        </p:nvSpPr>
        <p:spPr>
          <a:xfrm>
            <a:off x="18163270" y="944033"/>
            <a:ext cx="66471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 ID</a:t>
            </a:r>
            <a:endParaRPr lang="en-US" sz="1600" dirty="0"/>
          </a:p>
        </p:txBody>
      </p:sp>
      <p:sp>
        <p:nvSpPr>
          <p:cNvPr id="17" name="Text 11"/>
          <p:cNvSpPr/>
          <p:nvPr/>
        </p:nvSpPr>
        <p:spPr>
          <a:xfrm>
            <a:off x="22685035" y="944033"/>
            <a:ext cx="5504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Page</a:t>
            </a:r>
            <a:endParaRPr lang="en-US" sz="1600" dirty="0"/>
          </a:p>
        </p:txBody>
      </p:sp>
      <p:sp>
        <p:nvSpPr>
          <p:cNvPr id="18" name="Text 12"/>
          <p:cNvSpPr/>
          <p:nvPr/>
        </p:nvSpPr>
        <p:spPr>
          <a:xfrm>
            <a:off x="939917" y="944033"/>
            <a:ext cx="1172780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이벤트 페이지</a:t>
            </a:r>
            <a:endParaRPr lang="en-US" sz="1600" dirty="0"/>
          </a:p>
        </p:txBody>
      </p:sp>
      <p:sp>
        <p:nvSpPr>
          <p:cNvPr id="19" name="Text 13"/>
          <p:cNvSpPr/>
          <p:nvPr/>
        </p:nvSpPr>
        <p:spPr>
          <a:xfrm>
            <a:off x="5855432" y="944033"/>
            <a:ext cx="441168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앱 메인 &gt; 모달 클릭 / 마이페이지 &gt; 이벤트 목록 &gt; 선택</a:t>
            </a:r>
            <a:endParaRPr lang="en-US" sz="1600" dirty="0"/>
          </a:p>
        </p:txBody>
      </p:sp>
      <p:sp>
        <p:nvSpPr>
          <p:cNvPr id="20" name="Text 14"/>
          <p:cNvSpPr/>
          <p:nvPr/>
        </p:nvSpPr>
        <p:spPr>
          <a:xfrm>
            <a:off x="23828178" y="944033"/>
            <a:ext cx="19475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3</a:t>
            </a:r>
            <a:endParaRPr lang="en-US" sz="1600" dirty="0"/>
          </a:p>
        </p:txBody>
      </p:sp>
      <p:sp>
        <p:nvSpPr>
          <p:cNvPr id="21" name="Text 15"/>
          <p:cNvSpPr/>
          <p:nvPr/>
        </p:nvSpPr>
        <p:spPr>
          <a:xfrm>
            <a:off x="17845730" y="1964267"/>
            <a:ext cx="4976130" cy="567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1. </a:t>
            </a:r>
            <a:r>
              <a:rPr lang="en-US" sz="1400" b="1" dirty="0" err="1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초대코드</a:t>
            </a: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 복사하기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초대코드를 모바일 기기 클립보드에 복사</a:t>
            </a:r>
            <a:endParaRPr lang="en-US" sz="1400" dirty="0"/>
          </a:p>
        </p:txBody>
      </p:sp>
      <p:sp>
        <p:nvSpPr>
          <p:cNvPr id="22" name="Text 16"/>
          <p:cNvSpPr/>
          <p:nvPr/>
        </p:nvSpPr>
        <p:spPr>
          <a:xfrm>
            <a:off x="17845730" y="2804583"/>
            <a:ext cx="6436670" cy="821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2. </a:t>
            </a:r>
            <a:r>
              <a:rPr lang="en-US" sz="1400" b="1" dirty="0" err="1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카카오톡</a:t>
            </a: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 공유하기 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모바일 기기에서 링크 공유 시스템 활성화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앱 마이페이지 딥링크 URL 복사 후 공유하기, 공유하기 시 추천인 코드와 함께 전달</a:t>
            </a:r>
            <a:endParaRPr lang="en-US" sz="1400" dirty="0"/>
          </a:p>
        </p:txBody>
      </p:sp>
      <p:pic>
        <p:nvPicPr>
          <p:cNvPr id="23" name="Image 4" descr=" 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8068008" y="2825750"/>
            <a:ext cx="6319040" cy="12700"/>
          </a:xfrm>
          <a:prstGeom prst="rect">
            <a:avLst/>
          </a:prstGeom>
        </p:spPr>
      </p:pic>
      <p:pic>
        <p:nvPicPr>
          <p:cNvPr id="24" name="Image 5" descr=" 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8068008" y="3613150"/>
            <a:ext cx="6319040" cy="12700"/>
          </a:xfrm>
          <a:prstGeom prst="rect">
            <a:avLst/>
          </a:prstGeom>
        </p:spPr>
      </p:pic>
      <p:sp>
        <p:nvSpPr>
          <p:cNvPr id="25" name="Text 17"/>
          <p:cNvSpPr/>
          <p:nvPr/>
        </p:nvSpPr>
        <p:spPr>
          <a:xfrm>
            <a:off x="7201800" y="3467100"/>
            <a:ext cx="10085060" cy="1866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500"/>
              </a:lnSpc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초대코드 복사하기 버튼 클릭시 사용자 추천인 코드 생성</a:t>
            </a:r>
            <a:endParaRPr lang="en-US" sz="3600" dirty="0"/>
          </a:p>
          <a:p>
            <a:pPr marL="685800" lvl="1" indent="-342900" algn="l">
              <a:lnSpc>
                <a:spcPts val="4500"/>
              </a:lnSpc>
              <a:buSzPct val="100000"/>
              <a:buChar char="•"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해당 페이지 접속시 추천인 코드 생성 </a:t>
            </a:r>
            <a:endParaRPr lang="en-US" sz="3600" dirty="0"/>
          </a:p>
          <a:p>
            <a:pPr marL="685800" lvl="1" indent="-342900" algn="l">
              <a:lnSpc>
                <a:spcPts val="4500"/>
              </a:lnSpc>
              <a:buSzPct val="100000"/>
              <a:buChar char="•"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추천인 코드 DB 적재</a:t>
            </a:r>
            <a:endParaRPr lang="en-US" sz="3600" dirty="0"/>
          </a:p>
        </p:txBody>
      </p:sp>
      <p:pic>
        <p:nvPicPr>
          <p:cNvPr id="26" name="Image 6" descr=" 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6896962" y="7658100"/>
            <a:ext cx="10580422" cy="5003800"/>
          </a:xfrm>
          <a:prstGeom prst="rect">
            <a:avLst/>
          </a:prstGeom>
        </p:spPr>
      </p:pic>
      <p:pic>
        <p:nvPicPr>
          <p:cNvPr id="27" name="Image 7" descr=" 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1473384" y="2057400"/>
            <a:ext cx="4915514" cy="11658600"/>
          </a:xfrm>
          <a:prstGeom prst="rect">
            <a:avLst/>
          </a:prstGeom>
        </p:spPr>
      </p:pic>
      <p:sp>
        <p:nvSpPr>
          <p:cNvPr id="28" name="Shape 18"/>
          <p:cNvSpPr/>
          <p:nvPr/>
        </p:nvSpPr>
        <p:spPr>
          <a:xfrm>
            <a:off x="15915089" y="11582400"/>
            <a:ext cx="800200" cy="304800"/>
          </a:xfrm>
          <a:prstGeom prst="rect">
            <a:avLst/>
          </a:prstGeom>
          <a:solidFill>
            <a:srgbClr val="D9D9D9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9" name="Shape 19"/>
          <p:cNvSpPr/>
          <p:nvPr/>
        </p:nvSpPr>
        <p:spPr>
          <a:xfrm>
            <a:off x="2438705" y="98425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0" name="Text 20"/>
          <p:cNvSpPr/>
          <p:nvPr/>
        </p:nvSpPr>
        <p:spPr>
          <a:xfrm>
            <a:off x="2591124" y="9829800"/>
            <a:ext cx="241330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1</a:t>
            </a:r>
            <a:endParaRPr lang="en-US" sz="2400" dirty="0"/>
          </a:p>
        </p:txBody>
      </p:sp>
      <p:sp>
        <p:nvSpPr>
          <p:cNvPr id="31" name="Shape 21"/>
          <p:cNvSpPr/>
          <p:nvPr/>
        </p:nvSpPr>
        <p:spPr>
          <a:xfrm>
            <a:off x="2438705" y="106426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2" name="Text 22"/>
          <p:cNvSpPr/>
          <p:nvPr/>
        </p:nvSpPr>
        <p:spPr>
          <a:xfrm>
            <a:off x="2591124" y="10629900"/>
            <a:ext cx="279435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2</a:t>
            </a:r>
            <a:endParaRPr 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31629" cy="8001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04838" y="50800"/>
            <a:ext cx="11774372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600" dirty="0">
                <a:solidFill>
                  <a:srgbClr val="FFFF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관리자 페이지 앱 내 알림 발송 기능 추가, 사용자 알림 페이지 출력</a:t>
            </a:r>
            <a:endParaRPr lang="en-US" sz="3600" dirty="0"/>
          </a:p>
        </p:txBody>
      </p:sp>
      <p:pic>
        <p:nvPicPr>
          <p:cNvPr id="4" name="Image 1" descr=" 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8036254" y="1308100"/>
            <a:ext cx="6350794" cy="4191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8163270" y="1363133"/>
            <a:ext cx="118548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Description</a:t>
            </a:r>
            <a:endParaRPr lang="en-US" sz="1600" dirty="0"/>
          </a:p>
        </p:txBody>
      </p:sp>
      <p:pic>
        <p:nvPicPr>
          <p:cNvPr id="6" name="Image 2" descr=" 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8036254" y="889000"/>
            <a:ext cx="38105" cy="12827000"/>
          </a:xfrm>
          <a:prstGeom prst="rect">
            <a:avLst/>
          </a:prstGeom>
        </p:spPr>
      </p:pic>
      <p:pic>
        <p:nvPicPr>
          <p:cNvPr id="7" name="Image 3" descr=" 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0" y="882650"/>
            <a:ext cx="24387048" cy="431800"/>
          </a:xfrm>
          <a:prstGeom prst="rect">
            <a:avLst/>
          </a:prstGeom>
        </p:spPr>
      </p:pic>
      <p:sp>
        <p:nvSpPr>
          <p:cNvPr id="8" name="Shape 2"/>
          <p:cNvSpPr/>
          <p:nvPr/>
        </p:nvSpPr>
        <p:spPr>
          <a:xfrm>
            <a:off x="0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9" name="Shape 3"/>
          <p:cNvSpPr/>
          <p:nvPr/>
        </p:nvSpPr>
        <p:spPr>
          <a:xfrm>
            <a:off x="491551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0" name="Shape 4"/>
          <p:cNvSpPr/>
          <p:nvPr/>
        </p:nvSpPr>
        <p:spPr>
          <a:xfrm>
            <a:off x="10936067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1" name="Shape 5"/>
          <p:cNvSpPr/>
          <p:nvPr/>
        </p:nvSpPr>
        <p:spPr>
          <a:xfrm>
            <a:off x="1803625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2" name="Shape 6"/>
          <p:cNvSpPr/>
          <p:nvPr/>
        </p:nvSpPr>
        <p:spPr>
          <a:xfrm>
            <a:off x="22507213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3" name="Text 7"/>
          <p:cNvSpPr/>
          <p:nvPr/>
        </p:nvSpPr>
        <p:spPr>
          <a:xfrm>
            <a:off x="152419" y="944033"/>
            <a:ext cx="60120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화면명</a:t>
            </a:r>
            <a:endParaRPr lang="en-US" sz="1600" dirty="0"/>
          </a:p>
        </p:txBody>
      </p:sp>
      <p:sp>
        <p:nvSpPr>
          <p:cNvPr id="14" name="Text 8"/>
          <p:cNvSpPr/>
          <p:nvPr/>
        </p:nvSpPr>
        <p:spPr>
          <a:xfrm>
            <a:off x="5169546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경로</a:t>
            </a:r>
            <a:endParaRPr lang="en-US" sz="1600" dirty="0"/>
          </a:p>
        </p:txBody>
      </p:sp>
      <p:sp>
        <p:nvSpPr>
          <p:cNvPr id="15" name="Text 9"/>
          <p:cNvSpPr/>
          <p:nvPr/>
        </p:nvSpPr>
        <p:spPr>
          <a:xfrm>
            <a:off x="11190099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일정</a:t>
            </a:r>
            <a:endParaRPr lang="en-US" sz="1600" dirty="0"/>
          </a:p>
        </p:txBody>
      </p:sp>
      <p:sp>
        <p:nvSpPr>
          <p:cNvPr id="16" name="Text 10"/>
          <p:cNvSpPr/>
          <p:nvPr/>
        </p:nvSpPr>
        <p:spPr>
          <a:xfrm>
            <a:off x="18163270" y="944033"/>
            <a:ext cx="66471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 ID</a:t>
            </a:r>
            <a:endParaRPr lang="en-US" sz="1600" dirty="0"/>
          </a:p>
        </p:txBody>
      </p:sp>
      <p:sp>
        <p:nvSpPr>
          <p:cNvPr id="17" name="Text 11"/>
          <p:cNvSpPr/>
          <p:nvPr/>
        </p:nvSpPr>
        <p:spPr>
          <a:xfrm>
            <a:off x="22685035" y="944033"/>
            <a:ext cx="5504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Page</a:t>
            </a:r>
            <a:endParaRPr lang="en-US" sz="1600" dirty="0"/>
          </a:p>
        </p:txBody>
      </p:sp>
      <p:sp>
        <p:nvSpPr>
          <p:cNvPr id="18" name="Text 12"/>
          <p:cNvSpPr/>
          <p:nvPr/>
        </p:nvSpPr>
        <p:spPr>
          <a:xfrm>
            <a:off x="939917" y="944033"/>
            <a:ext cx="225241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앱 관리자 &gt; 앱 내 알림 발송</a:t>
            </a:r>
            <a:endParaRPr lang="en-US" sz="1600" dirty="0"/>
          </a:p>
        </p:txBody>
      </p:sp>
      <p:sp>
        <p:nvSpPr>
          <p:cNvPr id="19" name="Text 13"/>
          <p:cNvSpPr/>
          <p:nvPr/>
        </p:nvSpPr>
        <p:spPr>
          <a:xfrm>
            <a:off x="5855432" y="944033"/>
            <a:ext cx="220160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앱관리자 &gt; 앱 내 알림 발송</a:t>
            </a:r>
            <a:endParaRPr lang="en-US" sz="1600" dirty="0"/>
          </a:p>
        </p:txBody>
      </p:sp>
      <p:sp>
        <p:nvSpPr>
          <p:cNvPr id="20" name="Text 14"/>
          <p:cNvSpPr/>
          <p:nvPr/>
        </p:nvSpPr>
        <p:spPr>
          <a:xfrm>
            <a:off x="23828178" y="94403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4</a:t>
            </a:r>
            <a:endParaRPr lang="en-US" sz="1600" dirty="0"/>
          </a:p>
        </p:txBody>
      </p:sp>
      <p:sp>
        <p:nvSpPr>
          <p:cNvPr id="21" name="Text 15"/>
          <p:cNvSpPr/>
          <p:nvPr/>
        </p:nvSpPr>
        <p:spPr>
          <a:xfrm>
            <a:off x="18163270" y="1837267"/>
            <a:ext cx="3121930" cy="821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1. 앱 내 알림 관리자 전송기능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사용자 일괄 전송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앱 내 출력</a:t>
            </a:r>
            <a:endParaRPr lang="en-US" sz="1400" dirty="0"/>
          </a:p>
        </p:txBody>
      </p:sp>
      <p:sp>
        <p:nvSpPr>
          <p:cNvPr id="22" name="Text 16"/>
          <p:cNvSpPr/>
          <p:nvPr/>
        </p:nvSpPr>
        <p:spPr>
          <a:xfrm>
            <a:off x="18163270" y="2942167"/>
            <a:ext cx="3706130" cy="567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2. </a:t>
            </a:r>
            <a:r>
              <a:rPr lang="en-US" sz="1400" b="1" dirty="0" err="1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발송</a:t>
            </a: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 구분(체크박스)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앱 내 알림, 푸시 알림 선택하여 발송</a:t>
            </a:r>
            <a:endParaRPr lang="en-US" sz="1400" dirty="0"/>
          </a:p>
        </p:txBody>
      </p:sp>
      <p:pic>
        <p:nvPicPr>
          <p:cNvPr id="23" name="Image 4" descr=" 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8068008" y="2825750"/>
            <a:ext cx="6319040" cy="12700"/>
          </a:xfrm>
          <a:prstGeom prst="rect">
            <a:avLst/>
          </a:prstGeom>
        </p:spPr>
      </p:pic>
      <p:pic>
        <p:nvPicPr>
          <p:cNvPr id="24" name="Image 5" descr=" 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8068008" y="3613150"/>
            <a:ext cx="6319040" cy="12700"/>
          </a:xfrm>
          <a:prstGeom prst="rect">
            <a:avLst/>
          </a:prstGeom>
        </p:spPr>
      </p:pic>
      <p:pic>
        <p:nvPicPr>
          <p:cNvPr id="25" name="Image 6" descr=" 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419152" y="4013200"/>
            <a:ext cx="15724565" cy="6299200"/>
          </a:xfrm>
          <a:prstGeom prst="rect">
            <a:avLst/>
          </a:prstGeom>
        </p:spPr>
      </p:pic>
      <p:sp>
        <p:nvSpPr>
          <p:cNvPr id="26" name="Shape 17"/>
          <p:cNvSpPr/>
          <p:nvPr/>
        </p:nvSpPr>
        <p:spPr>
          <a:xfrm>
            <a:off x="723990" y="8534400"/>
            <a:ext cx="1409876" cy="3683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7" name="Shape 18"/>
          <p:cNvSpPr/>
          <p:nvPr/>
        </p:nvSpPr>
        <p:spPr>
          <a:xfrm>
            <a:off x="2845156" y="8788400"/>
            <a:ext cx="4013702" cy="4826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Shape 19"/>
          <p:cNvSpPr/>
          <p:nvPr/>
        </p:nvSpPr>
        <p:spPr>
          <a:xfrm>
            <a:off x="1765521" y="92710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9" name="Text 20"/>
          <p:cNvSpPr/>
          <p:nvPr/>
        </p:nvSpPr>
        <p:spPr>
          <a:xfrm>
            <a:off x="1917940" y="9258300"/>
            <a:ext cx="241330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1</a:t>
            </a:r>
            <a:endParaRPr lang="en-US" sz="2400" dirty="0"/>
          </a:p>
        </p:txBody>
      </p:sp>
      <p:sp>
        <p:nvSpPr>
          <p:cNvPr id="30" name="Shape 21"/>
          <p:cNvSpPr/>
          <p:nvPr/>
        </p:nvSpPr>
        <p:spPr>
          <a:xfrm>
            <a:off x="6401600" y="96393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1" name="Text 22"/>
          <p:cNvSpPr/>
          <p:nvPr/>
        </p:nvSpPr>
        <p:spPr>
          <a:xfrm>
            <a:off x="6554019" y="9626600"/>
            <a:ext cx="279435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2</a:t>
            </a:r>
            <a:endParaRPr lang="en-US" sz="2400" dirty="0"/>
          </a:p>
        </p:txBody>
      </p:sp>
      <p:pic>
        <p:nvPicPr>
          <p:cNvPr id="32" name="Image 7" descr=" 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1981448" y="8890000"/>
            <a:ext cx="25403" cy="387350"/>
          </a:xfrm>
          <a:prstGeom prst="rect">
            <a:avLst/>
          </a:prstGeom>
        </p:spPr>
      </p:pic>
      <p:pic>
        <p:nvPicPr>
          <p:cNvPr id="33" name="Image 8" descr=" 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6617527" y="9258300"/>
            <a:ext cx="25403" cy="387350"/>
          </a:xfrm>
          <a:prstGeom prst="rect">
            <a:avLst/>
          </a:prstGeom>
        </p:spPr>
      </p:pic>
      <p:pic>
        <p:nvPicPr>
          <p:cNvPr id="34" name="Image 9" descr=" "/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13730416" y="3517900"/>
            <a:ext cx="3505638" cy="7607300"/>
          </a:xfrm>
          <a:prstGeom prst="rect">
            <a:avLst/>
          </a:prstGeom>
        </p:spPr>
      </p:pic>
      <p:sp>
        <p:nvSpPr>
          <p:cNvPr id="35" name="Text 23"/>
          <p:cNvSpPr/>
          <p:nvPr/>
        </p:nvSpPr>
        <p:spPr>
          <a:xfrm>
            <a:off x="14708438" y="2819400"/>
            <a:ext cx="1714714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CLIENT</a:t>
            </a:r>
            <a:endParaRPr lang="en-US" sz="3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033254" y="2336800"/>
            <a:ext cx="4864708" cy="10553700"/>
          </a:xfrm>
          <a:prstGeom prst="rect">
            <a:avLst/>
          </a:prstGeom>
        </p:spPr>
      </p:pic>
      <p:pic>
        <p:nvPicPr>
          <p:cNvPr id="3" name="Image 1" descr=" 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19152" y="2311400"/>
            <a:ext cx="4242330" cy="10528300"/>
          </a:xfrm>
          <a:prstGeom prst="rect">
            <a:avLst/>
          </a:prstGeom>
        </p:spPr>
      </p:pic>
      <p:pic>
        <p:nvPicPr>
          <p:cNvPr id="4" name="Image 2" descr=" 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4509064" cy="80010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304838" y="50800"/>
            <a:ext cx="4051806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600" dirty="0">
                <a:solidFill>
                  <a:srgbClr val="FFFF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이벤트 전용 메뉴 개설</a:t>
            </a:r>
            <a:endParaRPr lang="en-US" sz="3600" dirty="0"/>
          </a:p>
        </p:txBody>
      </p:sp>
      <p:pic>
        <p:nvPicPr>
          <p:cNvPr id="6" name="Image 3" descr=" 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8036254" y="1308100"/>
            <a:ext cx="6350794" cy="419100"/>
          </a:xfrm>
          <a:prstGeom prst="rect">
            <a:avLst/>
          </a:prstGeom>
        </p:spPr>
      </p:pic>
      <p:sp>
        <p:nvSpPr>
          <p:cNvPr id="7" name="Text 1"/>
          <p:cNvSpPr/>
          <p:nvPr/>
        </p:nvSpPr>
        <p:spPr>
          <a:xfrm>
            <a:off x="18163270" y="1363133"/>
            <a:ext cx="118548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Description</a:t>
            </a:r>
            <a:endParaRPr lang="en-US" sz="1600" dirty="0"/>
          </a:p>
        </p:txBody>
      </p:sp>
      <p:pic>
        <p:nvPicPr>
          <p:cNvPr id="8" name="Image 4" descr=" 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8036254" y="889000"/>
            <a:ext cx="38105" cy="12827000"/>
          </a:xfrm>
          <a:prstGeom prst="rect">
            <a:avLst/>
          </a:prstGeom>
        </p:spPr>
      </p:pic>
      <p:pic>
        <p:nvPicPr>
          <p:cNvPr id="9" name="Image 5" descr=" 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0" y="882650"/>
            <a:ext cx="24387048" cy="431800"/>
          </a:xfrm>
          <a:prstGeom prst="rect">
            <a:avLst/>
          </a:prstGeom>
        </p:spPr>
      </p:pic>
      <p:sp>
        <p:nvSpPr>
          <p:cNvPr id="10" name="Shape 2"/>
          <p:cNvSpPr/>
          <p:nvPr/>
        </p:nvSpPr>
        <p:spPr>
          <a:xfrm>
            <a:off x="0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1" name="Shape 3"/>
          <p:cNvSpPr/>
          <p:nvPr/>
        </p:nvSpPr>
        <p:spPr>
          <a:xfrm>
            <a:off x="491551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2" name="Shape 4"/>
          <p:cNvSpPr/>
          <p:nvPr/>
        </p:nvSpPr>
        <p:spPr>
          <a:xfrm>
            <a:off x="10936067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3" name="Shape 5"/>
          <p:cNvSpPr/>
          <p:nvPr/>
        </p:nvSpPr>
        <p:spPr>
          <a:xfrm>
            <a:off x="1803625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4" name="Shape 6"/>
          <p:cNvSpPr/>
          <p:nvPr/>
        </p:nvSpPr>
        <p:spPr>
          <a:xfrm>
            <a:off x="22507213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5" name="Text 7"/>
          <p:cNvSpPr/>
          <p:nvPr/>
        </p:nvSpPr>
        <p:spPr>
          <a:xfrm>
            <a:off x="152419" y="944033"/>
            <a:ext cx="60120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화면명</a:t>
            </a:r>
            <a:endParaRPr lang="en-US" sz="1600" dirty="0"/>
          </a:p>
        </p:txBody>
      </p:sp>
      <p:sp>
        <p:nvSpPr>
          <p:cNvPr id="16" name="Text 8"/>
          <p:cNvSpPr/>
          <p:nvPr/>
        </p:nvSpPr>
        <p:spPr>
          <a:xfrm>
            <a:off x="5169546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경로</a:t>
            </a:r>
            <a:endParaRPr lang="en-US" sz="1600" dirty="0"/>
          </a:p>
        </p:txBody>
      </p:sp>
      <p:sp>
        <p:nvSpPr>
          <p:cNvPr id="17" name="Text 9"/>
          <p:cNvSpPr/>
          <p:nvPr/>
        </p:nvSpPr>
        <p:spPr>
          <a:xfrm>
            <a:off x="11190099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일정</a:t>
            </a:r>
            <a:endParaRPr lang="en-US" sz="1600" dirty="0"/>
          </a:p>
        </p:txBody>
      </p:sp>
      <p:sp>
        <p:nvSpPr>
          <p:cNvPr id="18" name="Text 10"/>
          <p:cNvSpPr/>
          <p:nvPr/>
        </p:nvSpPr>
        <p:spPr>
          <a:xfrm>
            <a:off x="18163270" y="944033"/>
            <a:ext cx="66471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 ID</a:t>
            </a:r>
            <a:endParaRPr lang="en-US" sz="1600" dirty="0"/>
          </a:p>
        </p:txBody>
      </p:sp>
      <p:sp>
        <p:nvSpPr>
          <p:cNvPr id="19" name="Text 11"/>
          <p:cNvSpPr/>
          <p:nvPr/>
        </p:nvSpPr>
        <p:spPr>
          <a:xfrm>
            <a:off x="22685035" y="944033"/>
            <a:ext cx="5504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Page</a:t>
            </a:r>
            <a:endParaRPr lang="en-US" sz="1600" dirty="0"/>
          </a:p>
        </p:txBody>
      </p:sp>
      <p:sp>
        <p:nvSpPr>
          <p:cNvPr id="20" name="Text 12"/>
          <p:cNvSpPr/>
          <p:nvPr/>
        </p:nvSpPr>
        <p:spPr>
          <a:xfrm>
            <a:off x="939917" y="944033"/>
            <a:ext cx="1528424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마이페이지 이벤트</a:t>
            </a:r>
            <a:endParaRPr lang="en-US" sz="1600" dirty="0"/>
          </a:p>
        </p:txBody>
      </p:sp>
      <p:sp>
        <p:nvSpPr>
          <p:cNvPr id="21" name="Text 13"/>
          <p:cNvSpPr/>
          <p:nvPr/>
        </p:nvSpPr>
        <p:spPr>
          <a:xfrm>
            <a:off x="5855432" y="944033"/>
            <a:ext cx="2506447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앱 메인 &gt; 마이페이지 &gt; 이벤트</a:t>
            </a:r>
            <a:endParaRPr lang="en-US" sz="1600" dirty="0"/>
          </a:p>
        </p:txBody>
      </p:sp>
      <p:sp>
        <p:nvSpPr>
          <p:cNvPr id="22" name="Text 14"/>
          <p:cNvSpPr/>
          <p:nvPr/>
        </p:nvSpPr>
        <p:spPr>
          <a:xfrm>
            <a:off x="23828178" y="944033"/>
            <a:ext cx="19475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5</a:t>
            </a:r>
            <a:endParaRPr lang="en-US" sz="1600" dirty="0"/>
          </a:p>
        </p:txBody>
      </p:sp>
      <p:sp>
        <p:nvSpPr>
          <p:cNvPr id="23" name="Text 15"/>
          <p:cNvSpPr/>
          <p:nvPr/>
        </p:nvSpPr>
        <p:spPr>
          <a:xfrm>
            <a:off x="18163270" y="1964267"/>
            <a:ext cx="3883930" cy="567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685800" lvl="1" indent="-342900" algn="l">
              <a:lnSpc>
                <a:spcPts val="1960"/>
              </a:lnSpc>
              <a:buSzPct val="100000"/>
              <a:buFont typeface="+mj-lt"/>
              <a:buAutoNum type="arabicPeriod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이벤트 메뉴 생성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마이페이지 이벤트 메뉴 신규 생성</a:t>
            </a:r>
            <a:endParaRPr lang="en-US" sz="1400" dirty="0"/>
          </a:p>
        </p:txBody>
      </p:sp>
      <p:sp>
        <p:nvSpPr>
          <p:cNvPr id="24" name="Text 16"/>
          <p:cNvSpPr/>
          <p:nvPr/>
        </p:nvSpPr>
        <p:spPr>
          <a:xfrm>
            <a:off x="18163270" y="2827867"/>
            <a:ext cx="6134866" cy="1075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2. </a:t>
            </a:r>
            <a:r>
              <a:rPr lang="en-US" sz="1400" b="1" dirty="0" err="1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이벤트</a:t>
            </a: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 목록 페이지 생성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사용자가 이벤트 목록 조회 가능(공지사항과 같은 페이지 레이아웃 재사용)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생성일,제목만 출력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이벤트 별 항목 클릭시 관리자에서 지정된 링크를 인앱뷰어로 출력</a:t>
            </a:r>
            <a:endParaRPr lang="en-US" sz="1400" dirty="0"/>
          </a:p>
        </p:txBody>
      </p:sp>
      <p:sp>
        <p:nvSpPr>
          <p:cNvPr id="25" name="Text 17"/>
          <p:cNvSpPr/>
          <p:nvPr/>
        </p:nvSpPr>
        <p:spPr>
          <a:xfrm>
            <a:off x="18163270" y="4148667"/>
            <a:ext cx="5804753" cy="821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3. </a:t>
            </a:r>
            <a:r>
              <a:rPr lang="en-US" sz="1400" b="1" dirty="0" err="1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인앱</a:t>
            </a: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 뷰어로 이벤트 페이지 출력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이벤트 페이지는 잡아바 서버 내 별도 도메인 호스팅하여 퍼블리싱 예정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인앱 뷰어 형태로 해당 이벤트 페이지 출력이 가능해야함</a:t>
            </a:r>
            <a:endParaRPr lang="en-US" sz="1400" dirty="0"/>
          </a:p>
        </p:txBody>
      </p:sp>
      <p:pic>
        <p:nvPicPr>
          <p:cNvPr id="26" name="Image 6" descr=" 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18068008" y="2825750"/>
            <a:ext cx="6319040" cy="12700"/>
          </a:xfrm>
          <a:prstGeom prst="rect">
            <a:avLst/>
          </a:prstGeom>
        </p:spPr>
      </p:pic>
      <p:pic>
        <p:nvPicPr>
          <p:cNvPr id="27" name="Image 7" descr=" 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18068008" y="4019550"/>
            <a:ext cx="6319040" cy="12700"/>
          </a:xfrm>
          <a:prstGeom prst="rect">
            <a:avLst/>
          </a:prstGeom>
        </p:spPr>
      </p:pic>
      <p:sp>
        <p:nvSpPr>
          <p:cNvPr id="28" name="Shape 18"/>
          <p:cNvSpPr/>
          <p:nvPr/>
        </p:nvSpPr>
        <p:spPr>
          <a:xfrm>
            <a:off x="647781" y="8026400"/>
            <a:ext cx="1409876" cy="3683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9" name="Shape 19"/>
          <p:cNvSpPr/>
          <p:nvPr/>
        </p:nvSpPr>
        <p:spPr>
          <a:xfrm>
            <a:off x="2426003" y="77978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0" name="Text 20"/>
          <p:cNvSpPr/>
          <p:nvPr/>
        </p:nvSpPr>
        <p:spPr>
          <a:xfrm>
            <a:off x="2578422" y="7785100"/>
            <a:ext cx="241330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1</a:t>
            </a:r>
            <a:endParaRPr lang="en-US" sz="2400" dirty="0"/>
          </a:p>
        </p:txBody>
      </p:sp>
      <p:sp>
        <p:nvSpPr>
          <p:cNvPr id="31" name="Shape 21"/>
          <p:cNvSpPr/>
          <p:nvPr/>
        </p:nvSpPr>
        <p:spPr>
          <a:xfrm>
            <a:off x="5855432" y="21844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2" name="Text 22"/>
          <p:cNvSpPr/>
          <p:nvPr/>
        </p:nvSpPr>
        <p:spPr>
          <a:xfrm>
            <a:off x="6007851" y="2171700"/>
            <a:ext cx="279435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2</a:t>
            </a:r>
            <a:endParaRPr lang="en-US" sz="2400" dirty="0"/>
          </a:p>
        </p:txBody>
      </p:sp>
      <p:pic>
        <p:nvPicPr>
          <p:cNvPr id="33" name="Image 8" descr=" "/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2044956" y="8013700"/>
            <a:ext cx="387398" cy="25400"/>
          </a:xfrm>
          <a:prstGeom prst="rect">
            <a:avLst/>
          </a:prstGeom>
        </p:spPr>
      </p:pic>
      <p:pic>
        <p:nvPicPr>
          <p:cNvPr id="34" name="Image 9" descr=" "/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2794349" y="5515839"/>
            <a:ext cx="3245256" cy="2377211"/>
          </a:xfrm>
          <a:prstGeom prst="rect">
            <a:avLst/>
          </a:prstGeom>
        </p:spPr>
      </p:pic>
      <p:pic>
        <p:nvPicPr>
          <p:cNvPr id="35" name="Image 10" descr=" "/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12587273" y="2311400"/>
            <a:ext cx="4915514" cy="11404600"/>
          </a:xfrm>
          <a:prstGeom prst="rect">
            <a:avLst/>
          </a:prstGeom>
        </p:spPr>
      </p:pic>
      <p:pic>
        <p:nvPicPr>
          <p:cNvPr id="36" name="Image 11" descr=" "/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10885260" y="5156200"/>
            <a:ext cx="1644856" cy="12700"/>
          </a:xfrm>
          <a:prstGeom prst="rect">
            <a:avLst/>
          </a:prstGeom>
        </p:spPr>
      </p:pic>
      <p:sp>
        <p:nvSpPr>
          <p:cNvPr id="37" name="Shape 23"/>
          <p:cNvSpPr/>
          <p:nvPr/>
        </p:nvSpPr>
        <p:spPr>
          <a:xfrm>
            <a:off x="6033254" y="3746500"/>
            <a:ext cx="4852006" cy="54737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38" name="Shape 24"/>
          <p:cNvSpPr/>
          <p:nvPr/>
        </p:nvSpPr>
        <p:spPr>
          <a:xfrm>
            <a:off x="12358645" y="21844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9" name="Text 25"/>
          <p:cNvSpPr/>
          <p:nvPr/>
        </p:nvSpPr>
        <p:spPr>
          <a:xfrm>
            <a:off x="12511064" y="2171700"/>
            <a:ext cx="292137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3</a:t>
            </a:r>
            <a:endParaRPr lang="en-US" sz="2400" dirty="0"/>
          </a:p>
        </p:txBody>
      </p:sp>
      <p:sp>
        <p:nvSpPr>
          <p:cNvPr id="40" name="TextBox 39"/>
          <p:cNvSpPr txBox="1"/>
          <p:nvPr/>
        </p:nvSpPr>
        <p:spPr>
          <a:xfrm>
            <a:off x="10668940" y="8140404"/>
            <a:ext cx="6979915" cy="3416320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[APP] My Page</a:t>
            </a:r>
          </a:p>
          <a:p>
            <a:endParaRPr lang="en-US" altLang="ko-KR" dirty="0"/>
          </a:p>
          <a:p>
            <a:r>
              <a:rPr lang="en-US" altLang="ko-KR" dirty="0" smtClean="0"/>
              <a:t>1.</a:t>
            </a:r>
            <a:r>
              <a:rPr lang="ko-KR" altLang="en-US" dirty="0" smtClean="0"/>
              <a:t>이벤트 </a:t>
            </a:r>
            <a:r>
              <a:rPr lang="en-US" altLang="ko-KR" dirty="0" smtClean="0"/>
              <a:t>(event)</a:t>
            </a:r>
          </a:p>
          <a:p>
            <a:r>
              <a:rPr lang="en-US" altLang="ko-KR" dirty="0"/>
              <a:t> </a:t>
            </a:r>
            <a:r>
              <a:rPr lang="en-US" altLang="ko-KR" dirty="0" smtClean="0"/>
              <a:t> - add new menu</a:t>
            </a:r>
          </a:p>
          <a:p>
            <a:r>
              <a:rPr lang="en-US" altLang="ko-KR" dirty="0"/>
              <a:t> </a:t>
            </a:r>
            <a:r>
              <a:rPr lang="en-US" altLang="ko-KR" dirty="0" smtClean="0"/>
              <a:t> - if clicks, move to </a:t>
            </a:r>
            <a:r>
              <a:rPr lang="ko-KR" altLang="en-US" dirty="0" smtClean="0"/>
              <a:t>이벤트 </a:t>
            </a:r>
            <a:r>
              <a:rPr lang="en-US" altLang="ko-KR" dirty="0" smtClean="0"/>
              <a:t>(event) list page like </a:t>
            </a:r>
            <a:r>
              <a:rPr lang="ko-KR" altLang="en-US" dirty="0" smtClean="0"/>
              <a:t>공지사항</a:t>
            </a:r>
            <a:r>
              <a:rPr lang="en-US" altLang="ko-KR" dirty="0" smtClean="0"/>
              <a:t>(notice) page</a:t>
            </a:r>
          </a:p>
          <a:p>
            <a:r>
              <a:rPr lang="en-US" altLang="ko-KR" dirty="0"/>
              <a:t> </a:t>
            </a:r>
          </a:p>
          <a:p>
            <a:r>
              <a:rPr lang="en-US" altLang="ko-KR" dirty="0" smtClean="0"/>
              <a:t>2.event list</a:t>
            </a:r>
          </a:p>
          <a:p>
            <a:r>
              <a:rPr lang="en-US" altLang="ko-KR" dirty="0" smtClean="0"/>
              <a:t>  1) API :</a:t>
            </a:r>
            <a:br>
              <a:rPr lang="en-US" altLang="ko-KR" dirty="0" smtClean="0"/>
            </a:br>
            <a:r>
              <a:rPr lang="en-US" altLang="ko-KR" dirty="0" smtClean="0"/>
              <a:t>     - Not define</a:t>
            </a:r>
          </a:p>
          <a:p>
            <a:r>
              <a:rPr lang="en-US" altLang="ko-KR" dirty="0"/>
              <a:t> </a:t>
            </a:r>
            <a:r>
              <a:rPr lang="en-US" altLang="ko-KR" dirty="0" smtClean="0"/>
              <a:t> 2) if title clicks</a:t>
            </a:r>
          </a:p>
          <a:p>
            <a:r>
              <a:rPr lang="en-US" altLang="ko-KR" dirty="0" smtClean="0"/>
              <a:t>     </a:t>
            </a:r>
            <a:r>
              <a:rPr lang="en-US" altLang="ko-KR" dirty="0"/>
              <a:t>- open IN-APP browser / browser with the event URL</a:t>
            </a:r>
            <a:endParaRPr lang="en-US" altLang="ko-KR" dirty="0" smtClean="0"/>
          </a:p>
          <a:p>
            <a:endParaRPr lang="ko-KR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419152" y="2311400"/>
            <a:ext cx="4242330" cy="10528300"/>
          </a:xfrm>
          <a:prstGeom prst="rect">
            <a:avLst/>
          </a:prstGeom>
        </p:spPr>
      </p:pic>
      <p:pic>
        <p:nvPicPr>
          <p:cNvPr id="3" name="Image 1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5410876" cy="8001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04838" y="50800"/>
            <a:ext cx="4953619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600" dirty="0">
                <a:solidFill>
                  <a:srgbClr val="FFFF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추천인 코드 입력 메뉴 개설</a:t>
            </a:r>
            <a:endParaRPr lang="en-US" sz="3600" dirty="0"/>
          </a:p>
        </p:txBody>
      </p:sp>
      <p:pic>
        <p:nvPicPr>
          <p:cNvPr id="5" name="Image 2" descr=" 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8036254" y="1308100"/>
            <a:ext cx="6350794" cy="419100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18163270" y="1363133"/>
            <a:ext cx="118548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Description</a:t>
            </a:r>
            <a:endParaRPr lang="en-US" sz="1600" dirty="0"/>
          </a:p>
        </p:txBody>
      </p:sp>
      <p:pic>
        <p:nvPicPr>
          <p:cNvPr id="7" name="Image 3" descr=" 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8036254" y="889000"/>
            <a:ext cx="38105" cy="12827000"/>
          </a:xfrm>
          <a:prstGeom prst="rect">
            <a:avLst/>
          </a:prstGeom>
        </p:spPr>
      </p:pic>
      <p:pic>
        <p:nvPicPr>
          <p:cNvPr id="8" name="Image 4" descr=" 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0" y="882650"/>
            <a:ext cx="24387048" cy="431800"/>
          </a:xfrm>
          <a:prstGeom prst="rect">
            <a:avLst/>
          </a:prstGeom>
        </p:spPr>
      </p:pic>
      <p:sp>
        <p:nvSpPr>
          <p:cNvPr id="9" name="Shape 2"/>
          <p:cNvSpPr/>
          <p:nvPr/>
        </p:nvSpPr>
        <p:spPr>
          <a:xfrm>
            <a:off x="0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0" name="Shape 3"/>
          <p:cNvSpPr/>
          <p:nvPr/>
        </p:nvSpPr>
        <p:spPr>
          <a:xfrm>
            <a:off x="491551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1" name="Shape 4"/>
          <p:cNvSpPr/>
          <p:nvPr/>
        </p:nvSpPr>
        <p:spPr>
          <a:xfrm>
            <a:off x="10936067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2" name="Shape 5"/>
          <p:cNvSpPr/>
          <p:nvPr/>
        </p:nvSpPr>
        <p:spPr>
          <a:xfrm>
            <a:off x="1803625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3" name="Shape 6"/>
          <p:cNvSpPr/>
          <p:nvPr/>
        </p:nvSpPr>
        <p:spPr>
          <a:xfrm>
            <a:off x="22507213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4" name="Text 7"/>
          <p:cNvSpPr/>
          <p:nvPr/>
        </p:nvSpPr>
        <p:spPr>
          <a:xfrm>
            <a:off x="152419" y="944033"/>
            <a:ext cx="60120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화면명</a:t>
            </a:r>
            <a:endParaRPr lang="en-US" sz="1600" dirty="0"/>
          </a:p>
        </p:txBody>
      </p:sp>
      <p:sp>
        <p:nvSpPr>
          <p:cNvPr id="15" name="Text 8"/>
          <p:cNvSpPr/>
          <p:nvPr/>
        </p:nvSpPr>
        <p:spPr>
          <a:xfrm>
            <a:off x="5169546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경로</a:t>
            </a:r>
            <a:endParaRPr lang="en-US" sz="1600" dirty="0"/>
          </a:p>
        </p:txBody>
      </p:sp>
      <p:sp>
        <p:nvSpPr>
          <p:cNvPr id="16" name="Text 9"/>
          <p:cNvSpPr/>
          <p:nvPr/>
        </p:nvSpPr>
        <p:spPr>
          <a:xfrm>
            <a:off x="11190099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일정</a:t>
            </a:r>
            <a:endParaRPr lang="en-US" sz="1600" dirty="0"/>
          </a:p>
        </p:txBody>
      </p:sp>
      <p:sp>
        <p:nvSpPr>
          <p:cNvPr id="17" name="Text 10"/>
          <p:cNvSpPr/>
          <p:nvPr/>
        </p:nvSpPr>
        <p:spPr>
          <a:xfrm>
            <a:off x="18163270" y="944033"/>
            <a:ext cx="66471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 ID</a:t>
            </a:r>
            <a:endParaRPr lang="en-US" sz="1600" dirty="0"/>
          </a:p>
        </p:txBody>
      </p:sp>
      <p:sp>
        <p:nvSpPr>
          <p:cNvPr id="18" name="Text 11"/>
          <p:cNvSpPr/>
          <p:nvPr/>
        </p:nvSpPr>
        <p:spPr>
          <a:xfrm>
            <a:off x="22685035" y="944033"/>
            <a:ext cx="5504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Page</a:t>
            </a:r>
            <a:endParaRPr lang="en-US" sz="1600" dirty="0"/>
          </a:p>
        </p:txBody>
      </p:sp>
      <p:sp>
        <p:nvSpPr>
          <p:cNvPr id="19" name="Text 12"/>
          <p:cNvSpPr/>
          <p:nvPr/>
        </p:nvSpPr>
        <p:spPr>
          <a:xfrm>
            <a:off x="939917" y="944033"/>
            <a:ext cx="2328624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마이페이지 추천인 코드 입력</a:t>
            </a:r>
            <a:endParaRPr lang="en-US" sz="1600" dirty="0"/>
          </a:p>
        </p:txBody>
      </p:sp>
      <p:sp>
        <p:nvSpPr>
          <p:cNvPr id="20" name="Text 13"/>
          <p:cNvSpPr/>
          <p:nvPr/>
        </p:nvSpPr>
        <p:spPr>
          <a:xfrm>
            <a:off x="5855432" y="944033"/>
            <a:ext cx="331934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앱 메인 &gt; 마이페이지 &gt; 추천인 코드 입력</a:t>
            </a:r>
            <a:endParaRPr lang="en-US" sz="1600" dirty="0"/>
          </a:p>
        </p:txBody>
      </p:sp>
      <p:sp>
        <p:nvSpPr>
          <p:cNvPr id="21" name="Text 14"/>
          <p:cNvSpPr/>
          <p:nvPr/>
        </p:nvSpPr>
        <p:spPr>
          <a:xfrm>
            <a:off x="23828178" y="944033"/>
            <a:ext cx="19475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6</a:t>
            </a:r>
            <a:endParaRPr lang="en-US" sz="1600" dirty="0"/>
          </a:p>
        </p:txBody>
      </p:sp>
      <p:sp>
        <p:nvSpPr>
          <p:cNvPr id="22" name="Text 15"/>
          <p:cNvSpPr/>
          <p:nvPr/>
        </p:nvSpPr>
        <p:spPr>
          <a:xfrm>
            <a:off x="18163270" y="1837267"/>
            <a:ext cx="4483661" cy="821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1. </a:t>
            </a:r>
            <a:r>
              <a:rPr lang="en-US" sz="1400" b="1" dirty="0" err="1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추천인</a:t>
            </a: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 코드 입력 메뉴 생성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버튼 탭시 추천인 코드 입력 바텀 모달 팝업 출력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입력완료시 DB 저장</a:t>
            </a:r>
            <a:endParaRPr lang="en-US" sz="1400" dirty="0"/>
          </a:p>
        </p:txBody>
      </p:sp>
      <p:sp>
        <p:nvSpPr>
          <p:cNvPr id="23" name="Text 16"/>
          <p:cNvSpPr/>
          <p:nvPr/>
        </p:nvSpPr>
        <p:spPr>
          <a:xfrm>
            <a:off x="18163270" y="2942167"/>
            <a:ext cx="4823730" cy="1075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2. </a:t>
            </a:r>
            <a:r>
              <a:rPr lang="en-US" sz="1400" b="1" dirty="0" err="1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추천인</a:t>
            </a: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 코드 입력 모달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바텀 모달시트(비밀번호 재설정 UI 재활용)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저장버튼 탭 시 수정 불가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텍스트 및 버튼 회색으로 변경 되며 수정 불가 처리 필요</a:t>
            </a:r>
            <a:endParaRPr lang="en-US" sz="1400" dirty="0"/>
          </a:p>
        </p:txBody>
      </p:sp>
      <p:pic>
        <p:nvPicPr>
          <p:cNvPr id="24" name="Image 5" descr=" 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18068008" y="2825750"/>
            <a:ext cx="6319040" cy="12700"/>
          </a:xfrm>
          <a:prstGeom prst="rect">
            <a:avLst/>
          </a:prstGeom>
        </p:spPr>
      </p:pic>
      <p:sp>
        <p:nvSpPr>
          <p:cNvPr id="25" name="Shape 17"/>
          <p:cNvSpPr/>
          <p:nvPr/>
        </p:nvSpPr>
        <p:spPr>
          <a:xfrm>
            <a:off x="647781" y="8470900"/>
            <a:ext cx="1778222" cy="4826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6" name="Shape 18"/>
          <p:cNvSpPr/>
          <p:nvPr/>
        </p:nvSpPr>
        <p:spPr>
          <a:xfrm>
            <a:off x="2057657" y="93218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7" name="Text 19"/>
          <p:cNvSpPr/>
          <p:nvPr/>
        </p:nvSpPr>
        <p:spPr>
          <a:xfrm>
            <a:off x="2210076" y="9309100"/>
            <a:ext cx="241330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1</a:t>
            </a:r>
            <a:endParaRPr lang="en-US" sz="2400" dirty="0"/>
          </a:p>
        </p:txBody>
      </p:sp>
      <p:pic>
        <p:nvPicPr>
          <p:cNvPr id="28" name="Image 6" descr=" 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2273584" y="8940800"/>
            <a:ext cx="25403" cy="387350"/>
          </a:xfrm>
          <a:prstGeom prst="rect">
            <a:avLst/>
          </a:prstGeom>
        </p:spPr>
      </p:pic>
      <p:pic>
        <p:nvPicPr>
          <p:cNvPr id="29" name="Image 7" descr=" "/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2489511" y="9620250"/>
            <a:ext cx="2680035" cy="12700"/>
          </a:xfrm>
          <a:prstGeom prst="rect">
            <a:avLst/>
          </a:prstGeom>
        </p:spPr>
      </p:pic>
      <p:pic>
        <p:nvPicPr>
          <p:cNvPr id="30" name="Image 8" descr=" "/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5029829" y="2311400"/>
            <a:ext cx="4242330" cy="10528300"/>
          </a:xfrm>
          <a:prstGeom prst="rect">
            <a:avLst/>
          </a:prstGeom>
        </p:spPr>
      </p:pic>
      <p:pic>
        <p:nvPicPr>
          <p:cNvPr id="31" name="Image 9" descr=" "/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13146143" y="2311400"/>
            <a:ext cx="4242330" cy="10528300"/>
          </a:xfrm>
          <a:prstGeom prst="rect">
            <a:avLst/>
          </a:prstGeom>
        </p:spPr>
      </p:pic>
      <p:pic>
        <p:nvPicPr>
          <p:cNvPr id="32" name="Image 10" descr=" "/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9272159" y="8474940"/>
            <a:ext cx="3893037" cy="93520"/>
          </a:xfrm>
          <a:prstGeom prst="rect">
            <a:avLst/>
          </a:prstGeom>
        </p:spPr>
      </p:pic>
      <p:sp>
        <p:nvSpPr>
          <p:cNvPr id="33" name="Text 20"/>
          <p:cNvSpPr/>
          <p:nvPr/>
        </p:nvSpPr>
        <p:spPr>
          <a:xfrm>
            <a:off x="9805626" y="7099300"/>
            <a:ext cx="2959470" cy="1244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000000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추천인 코드 1회 저장시</a:t>
            </a:r>
            <a:endParaRPr lang="en-US" sz="2400" dirty="0"/>
          </a:p>
          <a:p>
            <a:pPr marL="0" indent="0" algn="l">
              <a:buNone/>
            </a:pPr>
            <a:r>
              <a:rPr lang="en-US" sz="2400" dirty="0">
                <a:solidFill>
                  <a:srgbClr val="000000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변경 불가 (메뉴 숨김 처리도 필요)</a:t>
            </a:r>
            <a:endParaRPr lang="en-US" sz="2400" dirty="0"/>
          </a:p>
        </p:txBody>
      </p:sp>
      <p:sp>
        <p:nvSpPr>
          <p:cNvPr id="34" name="Shape 21"/>
          <p:cNvSpPr/>
          <p:nvPr/>
        </p:nvSpPr>
        <p:spPr>
          <a:xfrm>
            <a:off x="4940918" y="64008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5" name="Text 22"/>
          <p:cNvSpPr/>
          <p:nvPr/>
        </p:nvSpPr>
        <p:spPr>
          <a:xfrm>
            <a:off x="5093337" y="6388100"/>
            <a:ext cx="279435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2</a:t>
            </a:r>
            <a:endParaRPr lang="en-US" sz="2400" dirty="0"/>
          </a:p>
        </p:txBody>
      </p:sp>
      <p:sp>
        <p:nvSpPr>
          <p:cNvPr id="36" name="TextBox 35"/>
          <p:cNvSpPr txBox="1"/>
          <p:nvPr/>
        </p:nvSpPr>
        <p:spPr>
          <a:xfrm>
            <a:off x="10732448" y="8940800"/>
            <a:ext cx="6979915" cy="3416320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[APP] My Page</a:t>
            </a:r>
          </a:p>
          <a:p>
            <a:endParaRPr lang="en-US" altLang="ko-KR" dirty="0"/>
          </a:p>
          <a:p>
            <a:r>
              <a:rPr lang="en-US" altLang="ko-KR" dirty="0" smtClean="0"/>
              <a:t>1.</a:t>
            </a:r>
            <a:r>
              <a:rPr lang="ko-KR" altLang="en-US" dirty="0" smtClean="0"/>
              <a:t>추천인 코드 입력 </a:t>
            </a:r>
            <a:r>
              <a:rPr lang="en-US" altLang="ko-KR" dirty="0" smtClean="0"/>
              <a:t>(recommender code input)</a:t>
            </a:r>
          </a:p>
          <a:p>
            <a:r>
              <a:rPr lang="en-US" altLang="ko-KR" dirty="0"/>
              <a:t> </a:t>
            </a:r>
            <a:r>
              <a:rPr lang="en-US" altLang="ko-KR" dirty="0" smtClean="0"/>
              <a:t> - add new menu</a:t>
            </a:r>
          </a:p>
          <a:p>
            <a:r>
              <a:rPr lang="en-US" altLang="ko-KR" dirty="0"/>
              <a:t> </a:t>
            </a:r>
            <a:r>
              <a:rPr lang="en-US" altLang="ko-KR" dirty="0" smtClean="0"/>
              <a:t> - if clicks, open the modal</a:t>
            </a:r>
            <a:endParaRPr lang="en-US" altLang="ko-KR" dirty="0"/>
          </a:p>
          <a:p>
            <a:r>
              <a:rPr lang="en-US" altLang="ko-KR" dirty="0" smtClean="0"/>
              <a:t>2.</a:t>
            </a:r>
            <a:r>
              <a:rPr lang="ko-KR" altLang="en-US" dirty="0" smtClean="0"/>
              <a:t>추천인 </a:t>
            </a:r>
            <a:r>
              <a:rPr lang="ko-KR" altLang="en-US" dirty="0"/>
              <a:t>코드 </a:t>
            </a:r>
            <a:r>
              <a:rPr lang="ko-KR" altLang="en-US" dirty="0" smtClean="0"/>
              <a:t>입력 </a:t>
            </a:r>
            <a:r>
              <a:rPr lang="en-US" altLang="ko-KR" dirty="0" smtClean="0"/>
              <a:t>modal</a:t>
            </a:r>
          </a:p>
          <a:p>
            <a:r>
              <a:rPr lang="en-US" altLang="ko-KR" dirty="0" smtClean="0"/>
              <a:t>  1) </a:t>
            </a:r>
            <a:r>
              <a:rPr lang="en-US" altLang="ko-KR" dirty="0" err="1" smtClean="0"/>
              <a:t>inputbox</a:t>
            </a:r>
            <a:r>
              <a:rPr lang="en-US" altLang="ko-KR" dirty="0" smtClean="0"/>
              <a:t> &amp; </a:t>
            </a:r>
            <a:r>
              <a:rPr lang="ko-KR" altLang="en-US" dirty="0" smtClean="0"/>
              <a:t>저장</a:t>
            </a:r>
            <a:r>
              <a:rPr lang="en-US" altLang="ko-KR" dirty="0" smtClean="0"/>
              <a:t>(save)</a:t>
            </a:r>
          </a:p>
          <a:p>
            <a:r>
              <a:rPr lang="en-US" altLang="ko-KR" dirty="0"/>
              <a:t> </a:t>
            </a:r>
            <a:r>
              <a:rPr lang="en-US" altLang="ko-KR" dirty="0" smtClean="0"/>
              <a:t>   - call the save API : Not Define</a:t>
            </a:r>
          </a:p>
          <a:p>
            <a:r>
              <a:rPr lang="en-US" altLang="ko-KR" dirty="0"/>
              <a:t> </a:t>
            </a:r>
            <a:r>
              <a:rPr lang="en-US" altLang="ko-KR" dirty="0" smtClean="0"/>
              <a:t> 2) if the code was already registered</a:t>
            </a:r>
          </a:p>
          <a:p>
            <a:r>
              <a:rPr lang="en-US" altLang="ko-KR" dirty="0"/>
              <a:t> </a:t>
            </a:r>
            <a:r>
              <a:rPr lang="en-US" altLang="ko-KR" dirty="0" smtClean="0"/>
              <a:t>   - </a:t>
            </a:r>
            <a:r>
              <a:rPr lang="en-US" altLang="ko-KR" dirty="0" err="1" smtClean="0"/>
              <a:t>inputbox</a:t>
            </a:r>
            <a:r>
              <a:rPr lang="en-US" altLang="ko-KR" dirty="0" smtClean="0"/>
              <a:t>: disabled</a:t>
            </a:r>
            <a:br>
              <a:rPr lang="en-US" altLang="ko-KR" dirty="0" smtClean="0"/>
            </a:br>
            <a:r>
              <a:rPr lang="en-US" altLang="ko-KR" dirty="0" smtClean="0"/>
              <a:t>    - show </a:t>
            </a:r>
            <a:r>
              <a:rPr lang="ko-KR" altLang="en-US" dirty="0" smtClean="0"/>
              <a:t>입력완료 </a:t>
            </a:r>
            <a:r>
              <a:rPr lang="en-US" altLang="ko-KR" dirty="0" smtClean="0"/>
              <a:t>(input complete) button (disabled)</a:t>
            </a:r>
          </a:p>
          <a:p>
            <a:endParaRPr lang="ko-KR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85886" y="1524000"/>
            <a:ext cx="15711864" cy="69088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3061083" y="4648200"/>
            <a:ext cx="1079635" cy="482600"/>
          </a:xfrm>
          <a:prstGeom prst="rect">
            <a:avLst/>
          </a:pr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4" name="Text 1"/>
          <p:cNvSpPr/>
          <p:nvPr/>
        </p:nvSpPr>
        <p:spPr>
          <a:xfrm>
            <a:off x="3158461" y="4775200"/>
            <a:ext cx="884877" cy="287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75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이벤트 정보</a:t>
            </a:r>
            <a:endParaRPr lang="en-US" sz="1400" dirty="0"/>
          </a:p>
        </p:txBody>
      </p:sp>
      <p:sp>
        <p:nvSpPr>
          <p:cNvPr id="5" name="Shape 2"/>
          <p:cNvSpPr/>
          <p:nvPr/>
        </p:nvSpPr>
        <p:spPr>
          <a:xfrm>
            <a:off x="2934067" y="2501900"/>
            <a:ext cx="1600400" cy="431800"/>
          </a:xfrm>
          <a:prstGeom prst="rect">
            <a:avLst/>
          </a:prstGeom>
          <a:solidFill>
            <a:srgbClr val="F4F4F4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6" name="Text 3"/>
          <p:cNvSpPr/>
          <p:nvPr/>
        </p:nvSpPr>
        <p:spPr>
          <a:xfrm>
            <a:off x="3037796" y="2628900"/>
            <a:ext cx="1392941" cy="2243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375"/>
              </a:lnSpc>
              <a:buNone/>
            </a:pPr>
            <a:r>
              <a:rPr lang="en-US" sz="11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이벤트관리 / 이벤트관리</a:t>
            </a:r>
            <a:endParaRPr lang="en-US" sz="1100" dirty="0"/>
          </a:p>
        </p:txBody>
      </p:sp>
      <p:pic>
        <p:nvPicPr>
          <p:cNvPr id="7" name="Image 1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5804625" cy="800100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304838" y="50800"/>
            <a:ext cx="5347368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600" dirty="0">
                <a:solidFill>
                  <a:srgbClr val="FFFF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관리자 이벤트 관리 메뉴 개설</a:t>
            </a:r>
            <a:endParaRPr lang="en-US" sz="3600" dirty="0"/>
          </a:p>
        </p:txBody>
      </p:sp>
      <p:pic>
        <p:nvPicPr>
          <p:cNvPr id="9" name="Image 2" descr=" 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8036254" y="1308100"/>
            <a:ext cx="6350794" cy="41910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8163270" y="1363133"/>
            <a:ext cx="118548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Description</a:t>
            </a:r>
            <a:endParaRPr lang="en-US" sz="1600" dirty="0"/>
          </a:p>
        </p:txBody>
      </p:sp>
      <p:pic>
        <p:nvPicPr>
          <p:cNvPr id="11" name="Image 3" descr=" 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8036254" y="889000"/>
            <a:ext cx="38105" cy="12827000"/>
          </a:xfrm>
          <a:prstGeom prst="rect">
            <a:avLst/>
          </a:prstGeom>
        </p:spPr>
      </p:pic>
      <p:pic>
        <p:nvPicPr>
          <p:cNvPr id="12" name="Image 4" descr=" 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0" y="882650"/>
            <a:ext cx="24387048" cy="431800"/>
          </a:xfrm>
          <a:prstGeom prst="rect">
            <a:avLst/>
          </a:prstGeom>
        </p:spPr>
      </p:pic>
      <p:sp>
        <p:nvSpPr>
          <p:cNvPr id="13" name="Shape 6"/>
          <p:cNvSpPr/>
          <p:nvPr/>
        </p:nvSpPr>
        <p:spPr>
          <a:xfrm>
            <a:off x="0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4" name="Shape 7"/>
          <p:cNvSpPr/>
          <p:nvPr/>
        </p:nvSpPr>
        <p:spPr>
          <a:xfrm>
            <a:off x="491551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5" name="Shape 8"/>
          <p:cNvSpPr/>
          <p:nvPr/>
        </p:nvSpPr>
        <p:spPr>
          <a:xfrm>
            <a:off x="10936067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6" name="Shape 9"/>
          <p:cNvSpPr/>
          <p:nvPr/>
        </p:nvSpPr>
        <p:spPr>
          <a:xfrm>
            <a:off x="1803625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7" name="Shape 10"/>
          <p:cNvSpPr/>
          <p:nvPr/>
        </p:nvSpPr>
        <p:spPr>
          <a:xfrm>
            <a:off x="22507213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8" name="Text 11"/>
          <p:cNvSpPr/>
          <p:nvPr/>
        </p:nvSpPr>
        <p:spPr>
          <a:xfrm>
            <a:off x="152419" y="944033"/>
            <a:ext cx="60120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화면명</a:t>
            </a:r>
            <a:endParaRPr lang="en-US" sz="1600" dirty="0"/>
          </a:p>
        </p:txBody>
      </p:sp>
      <p:sp>
        <p:nvSpPr>
          <p:cNvPr id="19" name="Text 12"/>
          <p:cNvSpPr/>
          <p:nvPr/>
        </p:nvSpPr>
        <p:spPr>
          <a:xfrm>
            <a:off x="5169546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경로</a:t>
            </a:r>
            <a:endParaRPr lang="en-US" sz="1600" dirty="0"/>
          </a:p>
        </p:txBody>
      </p:sp>
      <p:sp>
        <p:nvSpPr>
          <p:cNvPr id="20" name="Text 13"/>
          <p:cNvSpPr/>
          <p:nvPr/>
        </p:nvSpPr>
        <p:spPr>
          <a:xfrm>
            <a:off x="11190099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일정</a:t>
            </a:r>
            <a:endParaRPr lang="en-US" sz="1600" dirty="0"/>
          </a:p>
        </p:txBody>
      </p:sp>
      <p:sp>
        <p:nvSpPr>
          <p:cNvPr id="21" name="Text 14"/>
          <p:cNvSpPr/>
          <p:nvPr/>
        </p:nvSpPr>
        <p:spPr>
          <a:xfrm>
            <a:off x="18163270" y="944033"/>
            <a:ext cx="66471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 ID</a:t>
            </a:r>
            <a:endParaRPr lang="en-US" sz="1600" dirty="0"/>
          </a:p>
        </p:txBody>
      </p:sp>
      <p:sp>
        <p:nvSpPr>
          <p:cNvPr id="22" name="Text 15"/>
          <p:cNvSpPr/>
          <p:nvPr/>
        </p:nvSpPr>
        <p:spPr>
          <a:xfrm>
            <a:off x="22685035" y="944033"/>
            <a:ext cx="5504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Page</a:t>
            </a:r>
            <a:endParaRPr lang="en-US" sz="1600" dirty="0"/>
          </a:p>
        </p:txBody>
      </p:sp>
      <p:sp>
        <p:nvSpPr>
          <p:cNvPr id="23" name="Text 16"/>
          <p:cNvSpPr/>
          <p:nvPr/>
        </p:nvSpPr>
        <p:spPr>
          <a:xfrm>
            <a:off x="939917" y="944033"/>
            <a:ext cx="1757053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앱 관리자 이벤트관리</a:t>
            </a:r>
            <a:endParaRPr lang="en-US" sz="1600" dirty="0"/>
          </a:p>
        </p:txBody>
      </p:sp>
      <p:sp>
        <p:nvSpPr>
          <p:cNvPr id="24" name="Text 17"/>
          <p:cNvSpPr/>
          <p:nvPr/>
        </p:nvSpPr>
        <p:spPr>
          <a:xfrm>
            <a:off x="5855432" y="944033"/>
            <a:ext cx="198568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앱 관리자 &gt; 이벤트 관리</a:t>
            </a:r>
            <a:endParaRPr lang="en-US" sz="1600" dirty="0"/>
          </a:p>
        </p:txBody>
      </p:sp>
      <p:sp>
        <p:nvSpPr>
          <p:cNvPr id="25" name="Text 18"/>
          <p:cNvSpPr/>
          <p:nvPr/>
        </p:nvSpPr>
        <p:spPr>
          <a:xfrm>
            <a:off x="23828178" y="944033"/>
            <a:ext cx="18205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7</a:t>
            </a:r>
            <a:endParaRPr lang="en-US" sz="1600" dirty="0"/>
          </a:p>
        </p:txBody>
      </p:sp>
      <p:sp>
        <p:nvSpPr>
          <p:cNvPr id="26" name="Text 19"/>
          <p:cNvSpPr/>
          <p:nvPr/>
        </p:nvSpPr>
        <p:spPr>
          <a:xfrm>
            <a:off x="18163270" y="1837267"/>
            <a:ext cx="4458257" cy="821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1. </a:t>
            </a:r>
            <a:r>
              <a:rPr lang="en-US" sz="1400" b="1" dirty="0" err="1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이벤트</a:t>
            </a: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 관리 메뉴 생성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관리자 페이지 이벤트 관리 메뉴 생성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배너 관리 레이아웃 재사용</a:t>
            </a:r>
            <a:endParaRPr lang="en-US" sz="1400" dirty="0"/>
          </a:p>
        </p:txBody>
      </p:sp>
      <p:sp>
        <p:nvSpPr>
          <p:cNvPr id="27" name="Text 20"/>
          <p:cNvSpPr/>
          <p:nvPr/>
        </p:nvSpPr>
        <p:spPr>
          <a:xfrm>
            <a:off x="18163270" y="3577167"/>
            <a:ext cx="6029020" cy="3615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3. </a:t>
            </a:r>
            <a:r>
              <a:rPr lang="en-US" sz="1400" b="1" dirty="0" err="1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이벤트</a:t>
            </a: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 등록 팝업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제목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메인노출여부 : 메인 이벤트 바텀 모달시트 노출여부(선택안할시 이벤트 페이지에만 출력)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순번 : 메인 이벤트 바텀 모달시트 출력 순서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메인노출 기간 : 피커활용(시작일 ~ 마감일)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메인 노출 선택시 필수 지정 값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바텀 모달 시트가 출력되는 시작일시 및 종료일시 선택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마감일이 지나면 종료 처리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종료여부 : 종료 선택시 이벤트 페이지에서 해당 이벤트 회색으로 처리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링크 URL : 이벤트 페이지 및 바텀 모달 시트 클릭시 이동되는 페이지 URL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새창 여부 : 새창 체크 시 다른 브라우저로 열림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체크하지 않을시 인앱 뷰어로 열림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모바일 이미지 : 바텀 모달시트에 출력될 이미지</a:t>
            </a:r>
            <a:endParaRPr lang="en-US" sz="1400" dirty="0"/>
          </a:p>
        </p:txBody>
      </p:sp>
      <p:sp>
        <p:nvSpPr>
          <p:cNvPr id="28" name="Text 21"/>
          <p:cNvSpPr/>
          <p:nvPr/>
        </p:nvSpPr>
        <p:spPr>
          <a:xfrm>
            <a:off x="18163270" y="2942167"/>
            <a:ext cx="4087130" cy="313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2. </a:t>
            </a:r>
            <a:r>
              <a:rPr lang="en-US" sz="1400" b="1" dirty="0" err="1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추가버튼</a:t>
            </a: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 클릭시 이벤트 생성 팝업 출력</a:t>
            </a:r>
            <a:endParaRPr lang="en-US" sz="1400" b="1" dirty="0"/>
          </a:p>
        </p:txBody>
      </p:sp>
      <p:pic>
        <p:nvPicPr>
          <p:cNvPr id="29" name="Image 5" descr=" 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18068008" y="2825750"/>
            <a:ext cx="6319040" cy="12700"/>
          </a:xfrm>
          <a:prstGeom prst="rect">
            <a:avLst/>
          </a:prstGeom>
        </p:spPr>
      </p:pic>
      <p:pic>
        <p:nvPicPr>
          <p:cNvPr id="30" name="Image 6" descr=" 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18068008" y="3359150"/>
            <a:ext cx="6319040" cy="12700"/>
          </a:xfrm>
          <a:prstGeom prst="rect">
            <a:avLst/>
          </a:prstGeom>
        </p:spPr>
      </p:pic>
      <p:sp>
        <p:nvSpPr>
          <p:cNvPr id="31" name="Text 22"/>
          <p:cNvSpPr/>
          <p:nvPr/>
        </p:nvSpPr>
        <p:spPr>
          <a:xfrm>
            <a:off x="1308264" y="6129867"/>
            <a:ext cx="884877" cy="2751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이벤트 관리</a:t>
            </a:r>
            <a:endParaRPr lang="en-US" sz="1400" dirty="0"/>
          </a:p>
        </p:txBody>
      </p:sp>
      <p:pic>
        <p:nvPicPr>
          <p:cNvPr id="32" name="Image 7" descr=" 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1003425" y="6159500"/>
            <a:ext cx="229367" cy="228371"/>
          </a:xfrm>
          <a:prstGeom prst="rect">
            <a:avLst/>
          </a:prstGeom>
        </p:spPr>
      </p:pic>
      <p:pic>
        <p:nvPicPr>
          <p:cNvPr id="33" name="Image 8" descr=" "/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1049174" y="6207748"/>
            <a:ext cx="137906" cy="132066"/>
          </a:xfrm>
          <a:prstGeom prst="rect">
            <a:avLst/>
          </a:prstGeom>
        </p:spPr>
      </p:pic>
      <p:sp>
        <p:nvSpPr>
          <p:cNvPr id="34" name="Shape 23"/>
          <p:cNvSpPr/>
          <p:nvPr/>
        </p:nvSpPr>
        <p:spPr>
          <a:xfrm>
            <a:off x="647781" y="6032500"/>
            <a:ext cx="1778222" cy="4826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pic>
        <p:nvPicPr>
          <p:cNvPr id="35" name="Image 9" descr=" "/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7836879" y="5689600"/>
            <a:ext cx="8967321" cy="6578600"/>
          </a:xfrm>
          <a:prstGeom prst="rect">
            <a:avLst/>
          </a:prstGeom>
        </p:spPr>
      </p:pic>
      <p:sp>
        <p:nvSpPr>
          <p:cNvPr id="36" name="Shape 24"/>
          <p:cNvSpPr/>
          <p:nvPr/>
        </p:nvSpPr>
        <p:spPr>
          <a:xfrm>
            <a:off x="9678610" y="8432800"/>
            <a:ext cx="266733" cy="317500"/>
          </a:xfrm>
          <a:prstGeom prst="rect">
            <a:avLst/>
          </a:pr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7" name="Text 25"/>
          <p:cNvSpPr/>
          <p:nvPr/>
        </p:nvSpPr>
        <p:spPr>
          <a:xfrm>
            <a:off x="9697662" y="8481483"/>
            <a:ext cx="270967" cy="2201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10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종료</a:t>
            </a:r>
            <a:endParaRPr lang="en-US" sz="1000" dirty="0"/>
          </a:p>
        </p:txBody>
      </p:sp>
      <p:pic>
        <p:nvPicPr>
          <p:cNvPr id="38" name="Image 10" descr=" "/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7836879" y="8890000"/>
            <a:ext cx="8967321" cy="4381500"/>
          </a:xfrm>
          <a:prstGeom prst="rect">
            <a:avLst/>
          </a:prstGeom>
        </p:spPr>
      </p:pic>
      <p:sp>
        <p:nvSpPr>
          <p:cNvPr id="39" name="Shape 26"/>
          <p:cNvSpPr/>
          <p:nvPr/>
        </p:nvSpPr>
        <p:spPr>
          <a:xfrm>
            <a:off x="7963895" y="5765800"/>
            <a:ext cx="1079635" cy="482600"/>
          </a:xfrm>
          <a:prstGeom prst="rect">
            <a:avLst/>
          </a:pr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40" name="Text 27"/>
          <p:cNvSpPr/>
          <p:nvPr/>
        </p:nvSpPr>
        <p:spPr>
          <a:xfrm>
            <a:off x="8061274" y="5892800"/>
            <a:ext cx="884877" cy="287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75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이벤트 정보</a:t>
            </a:r>
            <a:endParaRPr lang="en-US" sz="1400" dirty="0"/>
          </a:p>
        </p:txBody>
      </p:sp>
      <p:sp>
        <p:nvSpPr>
          <p:cNvPr id="41" name="Shape 28"/>
          <p:cNvSpPr/>
          <p:nvPr/>
        </p:nvSpPr>
        <p:spPr>
          <a:xfrm>
            <a:off x="9500787" y="7962900"/>
            <a:ext cx="7125591" cy="393700"/>
          </a:xfrm>
          <a:prstGeom prst="rect">
            <a:avLst/>
          </a:pr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42" name="Shape 29"/>
          <p:cNvSpPr/>
          <p:nvPr/>
        </p:nvSpPr>
        <p:spPr>
          <a:xfrm>
            <a:off x="9526191" y="8013700"/>
            <a:ext cx="2248181" cy="266700"/>
          </a:xfrm>
          <a:prstGeom prst="rect">
            <a:avLst/>
          </a:prstGeom>
          <a:solidFill>
            <a:srgbClr val="FFFFFF">
              <a:alpha val="100000"/>
            </a:srgbClr>
          </a:solidFill>
          <a:ln w="12700">
            <a:solidFill>
              <a:srgbClr val="000000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3" name="Shape 30"/>
          <p:cNvSpPr/>
          <p:nvPr/>
        </p:nvSpPr>
        <p:spPr>
          <a:xfrm>
            <a:off x="12117314" y="8013700"/>
            <a:ext cx="2248181" cy="266700"/>
          </a:xfrm>
          <a:prstGeom prst="rect">
            <a:avLst/>
          </a:prstGeom>
          <a:solidFill>
            <a:srgbClr val="FFFFFF">
              <a:alpha val="100000"/>
            </a:srgbClr>
          </a:solidFill>
          <a:ln w="12700">
            <a:solidFill>
              <a:srgbClr val="000000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pic>
        <p:nvPicPr>
          <p:cNvPr id="44" name="Image 11" descr=" 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1520340" y="8026400"/>
            <a:ext cx="241330" cy="241300"/>
          </a:xfrm>
          <a:prstGeom prst="rect">
            <a:avLst/>
          </a:prstGeom>
        </p:spPr>
      </p:pic>
      <p:pic>
        <p:nvPicPr>
          <p:cNvPr id="45" name="Image 12" descr=" "/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xmlns="" r:embed="rId24"/>
              </a:ext>
            </a:extLst>
          </a:blip>
          <a:stretch>
            <a:fillRect/>
          </a:stretch>
        </p:blipFill>
        <p:spPr>
          <a:xfrm>
            <a:off x="11550506" y="8046507"/>
            <a:ext cx="180998" cy="201082"/>
          </a:xfrm>
          <a:prstGeom prst="rect">
            <a:avLst/>
          </a:prstGeom>
        </p:spPr>
      </p:pic>
      <p:pic>
        <p:nvPicPr>
          <p:cNvPr id="46" name="Image 13" descr=" 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4111464" y="8026400"/>
            <a:ext cx="241330" cy="241300"/>
          </a:xfrm>
          <a:prstGeom prst="rect">
            <a:avLst/>
          </a:prstGeom>
        </p:spPr>
      </p:pic>
      <p:pic>
        <p:nvPicPr>
          <p:cNvPr id="47" name="Image 14" descr=" "/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xmlns="" r:embed="rId24"/>
              </a:ext>
            </a:extLst>
          </a:blip>
          <a:stretch>
            <a:fillRect/>
          </a:stretch>
        </p:blipFill>
        <p:spPr>
          <a:xfrm>
            <a:off x="14141630" y="8046507"/>
            <a:ext cx="180998" cy="201082"/>
          </a:xfrm>
          <a:prstGeom prst="rect">
            <a:avLst/>
          </a:prstGeom>
        </p:spPr>
      </p:pic>
      <p:pic>
        <p:nvPicPr>
          <p:cNvPr id="48" name="Image 15" descr=" "/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xmlns="" r:embed="rId26"/>
              </a:ext>
            </a:extLst>
          </a:blip>
          <a:stretch>
            <a:fillRect/>
          </a:stretch>
        </p:blipFill>
        <p:spPr>
          <a:xfrm>
            <a:off x="11888686" y="8140700"/>
            <a:ext cx="114314" cy="12700"/>
          </a:xfrm>
          <a:prstGeom prst="rect">
            <a:avLst/>
          </a:prstGeom>
        </p:spPr>
      </p:pic>
      <p:sp>
        <p:nvSpPr>
          <p:cNvPr id="49" name="Shape 31"/>
          <p:cNvSpPr/>
          <p:nvPr/>
        </p:nvSpPr>
        <p:spPr>
          <a:xfrm>
            <a:off x="7976597" y="11353800"/>
            <a:ext cx="1460683" cy="444500"/>
          </a:xfrm>
          <a:prstGeom prst="rect">
            <a:avLst/>
          </a:prstGeom>
          <a:solidFill>
            <a:srgbClr val="F5F5F5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50" name="Shape 32"/>
          <p:cNvSpPr/>
          <p:nvPr/>
        </p:nvSpPr>
        <p:spPr>
          <a:xfrm>
            <a:off x="8040105" y="8013700"/>
            <a:ext cx="901813" cy="292100"/>
          </a:xfrm>
          <a:prstGeom prst="rect">
            <a:avLst/>
          </a:prstGeom>
          <a:solidFill>
            <a:srgbClr val="F5F5F5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51" name="Text 33"/>
          <p:cNvSpPr/>
          <p:nvPr/>
        </p:nvSpPr>
        <p:spPr>
          <a:xfrm>
            <a:off x="8109964" y="8041217"/>
            <a:ext cx="808668" cy="2370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ts val="1540"/>
              </a:lnSpc>
              <a:buNone/>
            </a:pPr>
            <a:r>
              <a:rPr lang="en-US" sz="11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메인노출 기간</a:t>
            </a:r>
            <a:endParaRPr lang="en-US" sz="1100" dirty="0"/>
          </a:p>
        </p:txBody>
      </p:sp>
      <p:sp>
        <p:nvSpPr>
          <p:cNvPr id="52" name="Shape 34"/>
          <p:cNvSpPr/>
          <p:nvPr/>
        </p:nvSpPr>
        <p:spPr>
          <a:xfrm>
            <a:off x="7989299" y="8496300"/>
            <a:ext cx="749394" cy="292100"/>
          </a:xfrm>
          <a:prstGeom prst="rect">
            <a:avLst/>
          </a:prstGeom>
          <a:solidFill>
            <a:srgbClr val="F5F5F5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53" name="Text 35"/>
          <p:cNvSpPr/>
          <p:nvPr/>
        </p:nvSpPr>
        <p:spPr>
          <a:xfrm>
            <a:off x="8116314" y="8523817"/>
            <a:ext cx="541934" cy="2370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ts val="1540"/>
              </a:lnSpc>
              <a:buNone/>
            </a:pPr>
            <a:r>
              <a:rPr lang="en-US" sz="11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종료여부</a:t>
            </a:r>
            <a:endParaRPr lang="en-US" sz="1100" dirty="0"/>
          </a:p>
        </p:txBody>
      </p:sp>
      <p:sp>
        <p:nvSpPr>
          <p:cNvPr id="54" name="Shape 36"/>
          <p:cNvSpPr/>
          <p:nvPr/>
        </p:nvSpPr>
        <p:spPr>
          <a:xfrm>
            <a:off x="7989299" y="6985000"/>
            <a:ext cx="1054232" cy="292100"/>
          </a:xfrm>
          <a:prstGeom prst="rect">
            <a:avLst/>
          </a:prstGeom>
          <a:solidFill>
            <a:srgbClr val="F5F5F5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55" name="Text 37"/>
          <p:cNvSpPr/>
          <p:nvPr/>
        </p:nvSpPr>
        <p:spPr>
          <a:xfrm>
            <a:off x="8116314" y="7012517"/>
            <a:ext cx="846773" cy="2370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ts val="1540"/>
              </a:lnSpc>
              <a:buNone/>
            </a:pPr>
            <a:r>
              <a:rPr lang="en-US" sz="11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메인 노출 여부</a:t>
            </a:r>
            <a:endParaRPr lang="en-US" sz="1100" dirty="0"/>
          </a:p>
        </p:txBody>
      </p:sp>
      <p:sp>
        <p:nvSpPr>
          <p:cNvPr id="56" name="Shape 38"/>
          <p:cNvSpPr/>
          <p:nvPr/>
        </p:nvSpPr>
        <p:spPr>
          <a:xfrm>
            <a:off x="7963895" y="7874000"/>
            <a:ext cx="8751394" cy="10160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57" name="Shape 39"/>
          <p:cNvSpPr/>
          <p:nvPr/>
        </p:nvSpPr>
        <p:spPr>
          <a:xfrm>
            <a:off x="7963895" y="6858000"/>
            <a:ext cx="8751394" cy="5461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58" name="Shape 40"/>
          <p:cNvSpPr/>
          <p:nvPr/>
        </p:nvSpPr>
        <p:spPr>
          <a:xfrm>
            <a:off x="15203800" y="4673600"/>
            <a:ext cx="698587" cy="4699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59" name="Shape 41"/>
          <p:cNvSpPr/>
          <p:nvPr/>
        </p:nvSpPr>
        <p:spPr>
          <a:xfrm>
            <a:off x="1879835" y="68453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60" name="Text 42"/>
          <p:cNvSpPr/>
          <p:nvPr/>
        </p:nvSpPr>
        <p:spPr>
          <a:xfrm>
            <a:off x="2032254" y="6832600"/>
            <a:ext cx="241330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1</a:t>
            </a:r>
            <a:endParaRPr lang="en-US" sz="2400" dirty="0"/>
          </a:p>
        </p:txBody>
      </p:sp>
      <p:pic>
        <p:nvPicPr>
          <p:cNvPr id="61" name="Image 16" descr=" "/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xmlns="" r:embed="rId28"/>
              </a:ext>
            </a:extLst>
          </a:blip>
          <a:stretch>
            <a:fillRect/>
          </a:stretch>
        </p:blipFill>
        <p:spPr>
          <a:xfrm>
            <a:off x="2095762" y="6464300"/>
            <a:ext cx="25403" cy="387350"/>
          </a:xfrm>
          <a:prstGeom prst="rect">
            <a:avLst/>
          </a:prstGeom>
        </p:spPr>
      </p:pic>
      <p:sp>
        <p:nvSpPr>
          <p:cNvPr id="62" name="Shape 43"/>
          <p:cNvSpPr/>
          <p:nvPr/>
        </p:nvSpPr>
        <p:spPr>
          <a:xfrm>
            <a:off x="7608251" y="55372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63" name="Text 44"/>
          <p:cNvSpPr/>
          <p:nvPr/>
        </p:nvSpPr>
        <p:spPr>
          <a:xfrm>
            <a:off x="7760670" y="5524500"/>
            <a:ext cx="292137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3</a:t>
            </a:r>
            <a:endParaRPr lang="en-US" sz="2400" dirty="0"/>
          </a:p>
        </p:txBody>
      </p:sp>
      <p:sp>
        <p:nvSpPr>
          <p:cNvPr id="64" name="Shape 45"/>
          <p:cNvSpPr/>
          <p:nvPr/>
        </p:nvSpPr>
        <p:spPr>
          <a:xfrm>
            <a:off x="15330816" y="38608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65" name="Text 46"/>
          <p:cNvSpPr/>
          <p:nvPr/>
        </p:nvSpPr>
        <p:spPr>
          <a:xfrm>
            <a:off x="15483235" y="3848100"/>
            <a:ext cx="279435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2</a:t>
            </a:r>
            <a:endParaRPr lang="en-US" sz="2400" dirty="0"/>
          </a:p>
        </p:txBody>
      </p:sp>
      <p:pic>
        <p:nvPicPr>
          <p:cNvPr id="66" name="Image 17" descr=" "/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xmlns="" r:embed="rId28"/>
              </a:ext>
            </a:extLst>
          </a:blip>
          <a:stretch>
            <a:fillRect/>
          </a:stretch>
        </p:blipFill>
        <p:spPr>
          <a:xfrm>
            <a:off x="15546743" y="4305300"/>
            <a:ext cx="25403" cy="387350"/>
          </a:xfrm>
          <a:prstGeom prst="rect">
            <a:avLst/>
          </a:prstGeom>
        </p:spPr>
      </p:pic>
      <p:sp>
        <p:nvSpPr>
          <p:cNvPr id="67" name="Text 47"/>
          <p:cNvSpPr/>
          <p:nvPr/>
        </p:nvSpPr>
        <p:spPr>
          <a:xfrm>
            <a:off x="14530616" y="8028517"/>
            <a:ext cx="1824795" cy="2370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ts val="1540"/>
              </a:lnSpc>
              <a:buNone/>
            </a:pPr>
            <a:r>
              <a:rPr lang="en-US" sz="11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*메인 노출 선택시 필수값입니다.</a:t>
            </a:r>
            <a:endParaRPr lang="en-US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1031</Words>
  <Application>Microsoft Office PowerPoint</Application>
  <PresentationFormat>Custom</PresentationFormat>
  <Paragraphs>214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Pretendard Bold</vt:lpstr>
      <vt:lpstr>Pretendard Medium</vt:lpstr>
      <vt:lpstr>Pretendard Regular</vt:lpstr>
      <vt:lpstr>SUIT Variable Bold</vt:lpstr>
      <vt:lpstr>SUIT Variable Medium</vt:lpstr>
      <vt:lpstr>맑은 고딕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gram</cp:lastModifiedBy>
  <cp:revision>4</cp:revision>
  <dcterms:created xsi:type="dcterms:W3CDTF">2025-06-09T06:07:35Z</dcterms:created>
  <dcterms:modified xsi:type="dcterms:W3CDTF">2025-06-09T08:31:03Z</dcterms:modified>
</cp:coreProperties>
</file>